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12" r:id="rId5"/>
  </p:sldMasterIdLst>
  <p:notesMasterIdLst>
    <p:notesMasterId r:id="rId13"/>
  </p:notesMasterIdLst>
  <p:sldIdLst>
    <p:sldId id="256" r:id="rId6"/>
    <p:sldId id="270" r:id="rId7"/>
    <p:sldId id="271" r:id="rId8"/>
    <p:sldId id="260" r:id="rId9"/>
    <p:sldId id="280" r:id="rId10"/>
    <p:sldId id="281" r:id="rId11"/>
    <p:sldId id="26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7EA5E-6130-4BD0-B146-AB2301FA0036}" v="1" dt="2020-10-27T12:36:49.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Alice" userId="dc5a6fb9-91a1-4e61-b473-cbf7baa3972d" providerId="ADAL" clId="{0667EA5E-6130-4BD0-B146-AB2301FA0036}"/>
    <pc:docChg chg="undo addSld delSld modSld">
      <pc:chgData name="NGUYEN Alice" userId="dc5a6fb9-91a1-4e61-b473-cbf7baa3972d" providerId="ADAL" clId="{0667EA5E-6130-4BD0-B146-AB2301FA0036}" dt="2020-10-27T12:37:07.496" v="125" actId="1076"/>
      <pc:docMkLst>
        <pc:docMk/>
      </pc:docMkLst>
      <pc:sldChg chg="addSp modSp">
        <pc:chgData name="NGUYEN Alice" userId="dc5a6fb9-91a1-4e61-b473-cbf7baa3972d" providerId="ADAL" clId="{0667EA5E-6130-4BD0-B146-AB2301FA0036}" dt="2020-10-27T12:37:07.496" v="125" actId="1076"/>
        <pc:sldMkLst>
          <pc:docMk/>
          <pc:sldMk cId="736137778" sldId="256"/>
        </pc:sldMkLst>
        <pc:spChg chg="mod">
          <ac:chgData name="NGUYEN Alice" userId="dc5a6fb9-91a1-4e61-b473-cbf7baa3972d" providerId="ADAL" clId="{0667EA5E-6130-4BD0-B146-AB2301FA0036}" dt="2020-10-27T12:19:41.678" v="39" actId="6549"/>
          <ac:spMkLst>
            <pc:docMk/>
            <pc:sldMk cId="736137778" sldId="256"/>
            <ac:spMk id="2" creationId="{00000000-0000-0000-0000-000000000000}"/>
          </ac:spMkLst>
        </pc:spChg>
        <pc:spChg chg="mod">
          <ac:chgData name="NGUYEN Alice" userId="dc5a6fb9-91a1-4e61-b473-cbf7baa3972d" providerId="ADAL" clId="{0667EA5E-6130-4BD0-B146-AB2301FA0036}" dt="2020-10-27T12:17:48.987" v="2" actId="6549"/>
          <ac:spMkLst>
            <pc:docMk/>
            <pc:sldMk cId="736137778" sldId="256"/>
            <ac:spMk id="3" creationId="{00000000-0000-0000-0000-000000000000}"/>
          </ac:spMkLst>
        </pc:spChg>
        <pc:picChg chg="add mod">
          <ac:chgData name="NGUYEN Alice" userId="dc5a6fb9-91a1-4e61-b473-cbf7baa3972d" providerId="ADAL" clId="{0667EA5E-6130-4BD0-B146-AB2301FA0036}" dt="2020-10-27T12:37:07.496" v="125" actId="1076"/>
          <ac:picMkLst>
            <pc:docMk/>
            <pc:sldMk cId="736137778" sldId="256"/>
            <ac:picMk id="5" creationId="{90D7E6D4-F5FC-4211-AEBB-FED672CB4C07}"/>
          </ac:picMkLst>
        </pc:picChg>
      </pc:sldChg>
      <pc:sldChg chg="del">
        <pc:chgData name="NGUYEN Alice" userId="dc5a6fb9-91a1-4e61-b473-cbf7baa3972d" providerId="ADAL" clId="{0667EA5E-6130-4BD0-B146-AB2301FA0036}" dt="2020-10-27T12:32:49.671" v="107" actId="2696"/>
        <pc:sldMkLst>
          <pc:docMk/>
          <pc:sldMk cId="1991079694" sldId="259"/>
        </pc:sldMkLst>
      </pc:sldChg>
      <pc:sldChg chg="add del">
        <pc:chgData name="NGUYEN Alice" userId="dc5a6fb9-91a1-4e61-b473-cbf7baa3972d" providerId="ADAL" clId="{0667EA5E-6130-4BD0-B146-AB2301FA0036}" dt="2020-10-27T12:32:29.132" v="106" actId="2696"/>
        <pc:sldMkLst>
          <pc:docMk/>
          <pc:sldMk cId="218659826" sldId="266"/>
        </pc:sldMkLst>
      </pc:sldChg>
      <pc:sldChg chg="modSp">
        <pc:chgData name="NGUYEN Alice" userId="dc5a6fb9-91a1-4e61-b473-cbf7baa3972d" providerId="ADAL" clId="{0667EA5E-6130-4BD0-B146-AB2301FA0036}" dt="2020-10-27T12:33:09.975" v="121" actId="20577"/>
        <pc:sldMkLst>
          <pc:docMk/>
          <pc:sldMk cId="2221776779" sldId="268"/>
        </pc:sldMkLst>
        <pc:spChg chg="mod">
          <ac:chgData name="NGUYEN Alice" userId="dc5a6fb9-91a1-4e61-b473-cbf7baa3972d" providerId="ADAL" clId="{0667EA5E-6130-4BD0-B146-AB2301FA0036}" dt="2020-10-27T12:33:09.975" v="121" actId="20577"/>
          <ac:spMkLst>
            <pc:docMk/>
            <pc:sldMk cId="2221776779" sldId="268"/>
            <ac:spMk id="3" creationId="{00000000-0000-0000-0000-000000000000}"/>
          </ac:spMkLst>
        </pc:spChg>
      </pc:sldChg>
      <pc:sldChg chg="del">
        <pc:chgData name="NGUYEN Alice" userId="dc5a6fb9-91a1-4e61-b473-cbf7baa3972d" providerId="ADAL" clId="{0667EA5E-6130-4BD0-B146-AB2301FA0036}" dt="2020-10-27T12:29:03.853" v="96" actId="2696"/>
        <pc:sldMkLst>
          <pc:docMk/>
          <pc:sldMk cId="3874857476" sldId="269"/>
        </pc:sldMkLst>
      </pc:sldChg>
      <pc:sldChg chg="modSp">
        <pc:chgData name="NGUYEN Alice" userId="dc5a6fb9-91a1-4e61-b473-cbf7baa3972d" providerId="ADAL" clId="{0667EA5E-6130-4BD0-B146-AB2301FA0036}" dt="2020-10-27T12:20:01.306" v="95" actId="20577"/>
        <pc:sldMkLst>
          <pc:docMk/>
          <pc:sldMk cId="3231712335" sldId="271"/>
        </pc:sldMkLst>
        <pc:spChg chg="mod">
          <ac:chgData name="NGUYEN Alice" userId="dc5a6fb9-91a1-4e61-b473-cbf7baa3972d" providerId="ADAL" clId="{0667EA5E-6130-4BD0-B146-AB2301FA0036}" dt="2020-10-27T12:20:01.306" v="95" actId="20577"/>
          <ac:spMkLst>
            <pc:docMk/>
            <pc:sldMk cId="3231712335" sldId="271"/>
            <ac:spMk id="2" creationId="{00000000-0000-0000-0000-000000000000}"/>
          </ac:spMkLst>
        </pc:spChg>
      </pc:sldChg>
      <pc:sldChg chg="del">
        <pc:chgData name="NGUYEN Alice" userId="dc5a6fb9-91a1-4e61-b473-cbf7baa3972d" providerId="ADAL" clId="{0667EA5E-6130-4BD0-B146-AB2301FA0036}" dt="2020-10-27T12:29:08.191" v="97" actId="2696"/>
        <pc:sldMkLst>
          <pc:docMk/>
          <pc:sldMk cId="2649526816" sldId="273"/>
        </pc:sldMkLst>
      </pc:sldChg>
      <pc:sldChg chg="del">
        <pc:chgData name="NGUYEN Alice" userId="dc5a6fb9-91a1-4e61-b473-cbf7baa3972d" providerId="ADAL" clId="{0667EA5E-6130-4BD0-B146-AB2301FA0036}" dt="2020-10-27T12:29:09.310" v="98" actId="2696"/>
        <pc:sldMkLst>
          <pc:docMk/>
          <pc:sldMk cId="557767798" sldId="274"/>
        </pc:sldMkLst>
      </pc:sldChg>
      <pc:sldChg chg="del">
        <pc:chgData name="NGUYEN Alice" userId="dc5a6fb9-91a1-4e61-b473-cbf7baa3972d" providerId="ADAL" clId="{0667EA5E-6130-4BD0-B146-AB2301FA0036}" dt="2020-10-27T12:29:10.568" v="99" actId="2696"/>
        <pc:sldMkLst>
          <pc:docMk/>
          <pc:sldMk cId="3089839009" sldId="275"/>
        </pc:sldMkLst>
      </pc:sldChg>
      <pc:sldChg chg="del">
        <pc:chgData name="NGUYEN Alice" userId="dc5a6fb9-91a1-4e61-b473-cbf7baa3972d" providerId="ADAL" clId="{0667EA5E-6130-4BD0-B146-AB2301FA0036}" dt="2020-10-27T12:29:33.296" v="101" actId="2696"/>
        <pc:sldMkLst>
          <pc:docMk/>
          <pc:sldMk cId="288728516" sldId="276"/>
        </pc:sldMkLst>
      </pc:sldChg>
      <pc:sldChg chg="del">
        <pc:chgData name="NGUYEN Alice" userId="dc5a6fb9-91a1-4e61-b473-cbf7baa3972d" providerId="ADAL" clId="{0667EA5E-6130-4BD0-B146-AB2301FA0036}" dt="2020-10-27T12:29:33.297" v="102" actId="2696"/>
        <pc:sldMkLst>
          <pc:docMk/>
          <pc:sldMk cId="1882262621" sldId="277"/>
        </pc:sldMkLst>
      </pc:sldChg>
      <pc:sldChg chg="del">
        <pc:chgData name="NGUYEN Alice" userId="dc5a6fb9-91a1-4e61-b473-cbf7baa3972d" providerId="ADAL" clId="{0667EA5E-6130-4BD0-B146-AB2301FA0036}" dt="2020-10-27T12:29:33.298" v="103" actId="2696"/>
        <pc:sldMkLst>
          <pc:docMk/>
          <pc:sldMk cId="2540711176" sldId="278"/>
        </pc:sldMkLst>
      </pc:sldChg>
      <pc:sldChg chg="del">
        <pc:chgData name="NGUYEN Alice" userId="dc5a6fb9-91a1-4e61-b473-cbf7baa3972d" providerId="ADAL" clId="{0667EA5E-6130-4BD0-B146-AB2301FA0036}" dt="2020-10-27T12:29:33.294" v="100" actId="2696"/>
        <pc:sldMkLst>
          <pc:docMk/>
          <pc:sldMk cId="699253621" sldId="279"/>
        </pc:sldMkLst>
      </pc:sldChg>
      <pc:sldChg chg="del">
        <pc:chgData name="NGUYEN Alice" userId="dc5a6fb9-91a1-4e61-b473-cbf7baa3972d" providerId="ADAL" clId="{0667EA5E-6130-4BD0-B146-AB2301FA0036}" dt="2020-10-27T12:17:31.053" v="0" actId="2696"/>
        <pc:sldMkLst>
          <pc:docMk/>
          <pc:sldMk cId="3388946968"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67445-A901-4CDB-9A3E-742406D0FC10}" type="datetimeFigureOut">
              <a:rPr lang="fr-FR" smtClean="0"/>
              <a:t>27/10/2020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0004A-5D23-402A-B976-E951BC4669EC}" type="slidenum">
              <a:rPr lang="fr-FR" smtClean="0"/>
              <a:t>‹N°›</a:t>
            </a:fld>
            <a:endParaRPr lang="fr-FR"/>
          </a:p>
        </p:txBody>
      </p:sp>
    </p:spTree>
    <p:extLst>
      <p:ext uri="{BB962C8B-B14F-4D97-AF65-F5344CB8AC3E}">
        <p14:creationId xmlns:p14="http://schemas.microsoft.com/office/powerpoint/2010/main" val="135235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4D0004A-5D23-402A-B976-E951BC4669EC}" type="slidenum">
              <a:rPr lang="fr-FR" smtClean="0"/>
              <a:t>1</a:t>
            </a:fld>
            <a:endParaRPr lang="fr-FR"/>
          </a:p>
        </p:txBody>
      </p:sp>
    </p:spTree>
    <p:extLst>
      <p:ext uri="{BB962C8B-B14F-4D97-AF65-F5344CB8AC3E}">
        <p14:creationId xmlns:p14="http://schemas.microsoft.com/office/powerpoint/2010/main" val="71783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5" name="Picture 2" descr="\\192.168.2.10\AdminAtexo\Marketing et Com\Supports print\Template\ATEXO Template PPT 20111122\ppt-dispo-titre-visuel-atex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914400" y="1012646"/>
            <a:ext cx="10363200" cy="1143000"/>
          </a:xfrm>
        </p:spPr>
        <p:txBody>
          <a:bodyPr/>
          <a:lstStyle>
            <a:lvl1pPr algn="ctr">
              <a:defRPr b="1" cap="all" baseline="0">
                <a:solidFill>
                  <a:srgbClr val="3B6AA6"/>
                </a:solidFill>
              </a:defRPr>
            </a:lvl1pPr>
          </a:lstStyle>
          <a:p>
            <a:r>
              <a:rPr lang="fr-FR"/>
              <a:t>Modifiez le style du titre</a:t>
            </a:r>
            <a:endParaRPr lang="fr-FR" dirty="0"/>
          </a:p>
        </p:txBody>
      </p:sp>
      <p:sp>
        <p:nvSpPr>
          <p:cNvPr id="9" name="Rectangle 3"/>
          <p:cNvSpPr>
            <a:spLocks noGrp="1" noChangeArrowheads="1"/>
          </p:cNvSpPr>
          <p:nvPr>
            <p:ph type="subTitle" idx="1"/>
          </p:nvPr>
        </p:nvSpPr>
        <p:spPr>
          <a:xfrm>
            <a:off x="1828800" y="2612846"/>
            <a:ext cx="8534400" cy="1752600"/>
          </a:xfrm>
        </p:spPr>
        <p:txBody>
          <a:bodyPr/>
          <a:lstStyle>
            <a:lvl1pPr marL="0" indent="0" algn="ctr">
              <a:buFont typeface="Wingdings" pitchFamily="2" charset="2"/>
              <a:buNone/>
              <a:defRPr sz="3200">
                <a:solidFill>
                  <a:srgbClr val="3B6AA6"/>
                </a:solidFill>
              </a:defRPr>
            </a:lvl1pPr>
          </a:lstStyle>
          <a:p>
            <a:r>
              <a:rPr lang="fr-FR"/>
              <a:t>Modifiez le style des sous-titres du masque</a:t>
            </a:r>
            <a:endParaRPr lang="fr-FR" dirty="0"/>
          </a:p>
        </p:txBody>
      </p:sp>
      <p:sp>
        <p:nvSpPr>
          <p:cNvPr id="10" name="Espace réservé du texte 8"/>
          <p:cNvSpPr>
            <a:spLocks noGrp="1"/>
          </p:cNvSpPr>
          <p:nvPr>
            <p:ph type="body" sz="quarter" idx="13"/>
          </p:nvPr>
        </p:nvSpPr>
        <p:spPr>
          <a:xfrm>
            <a:off x="645234" y="6059798"/>
            <a:ext cx="9292081" cy="569603"/>
          </a:xfrm>
        </p:spPr>
        <p:txBody>
          <a:bodyPr anchor="b"/>
          <a:lstStyle>
            <a:lvl1pPr marL="0" marR="0" indent="0" algn="l" defTabSz="914400" rtl="0" eaLnBrk="0" fontAlgn="base" latinLnBrk="0" hangingPunct="0">
              <a:lnSpc>
                <a:spcPct val="100000"/>
              </a:lnSpc>
              <a:spcBef>
                <a:spcPct val="20000"/>
              </a:spcBef>
              <a:spcAft>
                <a:spcPct val="0"/>
              </a:spcAft>
              <a:buClr>
                <a:srgbClr val="343176"/>
              </a:buClr>
              <a:buSzTx/>
              <a:buFontTx/>
              <a:buNone/>
              <a:tabLst/>
              <a:defRPr sz="1000" b="0" baseline="0">
                <a:solidFill>
                  <a:schemeClr val="tx1"/>
                </a:solidFill>
              </a:defRPr>
            </a:lvl1pPr>
            <a:lvl2pPr>
              <a:buFontTx/>
              <a:buNone/>
              <a:defRPr b="0"/>
            </a:lvl2pPr>
            <a:lvl3pPr>
              <a:buFontTx/>
              <a:buNone/>
              <a:defRPr b="0"/>
            </a:lvl3pPr>
            <a:lvl4pPr>
              <a:buFontTx/>
              <a:buNone/>
              <a:defRPr b="0"/>
            </a:lvl4pPr>
            <a:lvl5pPr>
              <a:buFontTx/>
              <a:buNone/>
              <a:defRPr b="0"/>
            </a:lvl5pPr>
          </a:lstStyle>
          <a:p>
            <a:pPr lvl="0"/>
            <a:r>
              <a:rPr lang="fr-FR"/>
              <a:t>Modifiez les styles du texte du masque</a:t>
            </a:r>
          </a:p>
        </p:txBody>
      </p:sp>
      <p:sp>
        <p:nvSpPr>
          <p:cNvPr id="6" name="Rectangle 5"/>
          <p:cNvSpPr>
            <a:spLocks noGrp="1" noChangeArrowheads="1"/>
          </p:cNvSpPr>
          <p:nvPr>
            <p:ph type="sldNum" sz="quarter" idx="14"/>
          </p:nvPr>
        </p:nvSpPr>
        <p:spPr/>
        <p:txBody>
          <a:bodyPr/>
          <a:lstStyle>
            <a:lvl1pPr>
              <a:defRPr>
                <a:solidFill>
                  <a:schemeClr val="tx1"/>
                </a:solidFill>
              </a:defRPr>
            </a:lvl1pPr>
          </a:lstStyle>
          <a:p>
            <a:pPr>
              <a:defRPr/>
            </a:pPr>
            <a:fld id="{A9E8E039-D463-4109-8D47-5F584450A793}" type="slidenum">
              <a:rPr lang="fr-FR"/>
              <a:pPr>
                <a:defRPr/>
              </a:pPr>
              <a:t>‹N°›</a:t>
            </a:fld>
            <a:endParaRPr lang="fr-FR" dirty="0"/>
          </a:p>
        </p:txBody>
      </p:sp>
      <p:sp>
        <p:nvSpPr>
          <p:cNvPr id="7" name="Rectangle 7"/>
          <p:cNvSpPr>
            <a:spLocks noGrp="1" noChangeArrowheads="1"/>
          </p:cNvSpPr>
          <p:nvPr>
            <p:ph type="ftr" sz="quarter" idx="15"/>
          </p:nvPr>
        </p:nvSpPr>
        <p:spPr/>
        <p:txBody>
          <a:bodyPr/>
          <a:lstStyle>
            <a:lvl1pPr>
              <a:defRPr>
                <a:solidFill>
                  <a:schemeClr val="tx1"/>
                </a:solidFill>
              </a:defRPr>
            </a:lvl1pPr>
          </a:lstStyle>
          <a:p>
            <a:pPr>
              <a:defRPr/>
            </a:pPr>
            <a:r>
              <a:rPr lang="fr-FR"/>
              <a:t>ATEXO - Tous droits réservés</a:t>
            </a:r>
          </a:p>
        </p:txBody>
      </p:sp>
      <p:sp>
        <p:nvSpPr>
          <p:cNvPr id="11" name="Rectangle 9"/>
          <p:cNvSpPr>
            <a:spLocks noGrp="1" noChangeArrowheads="1"/>
          </p:cNvSpPr>
          <p:nvPr>
            <p:ph type="dt" sz="half" idx="16"/>
          </p:nvPr>
        </p:nvSpPr>
        <p:spPr/>
        <p:txBody>
          <a:bodyPr/>
          <a:lstStyle>
            <a:lvl1pPr algn="r">
              <a:defRPr sz="1000" b="0">
                <a:solidFill>
                  <a:schemeClr val="tx1"/>
                </a:solidFill>
                <a:latin typeface="Arial" charset="0"/>
              </a:defRPr>
            </a:lvl1pPr>
          </a:lstStyle>
          <a:p>
            <a:pPr>
              <a:defRPr/>
            </a:pPr>
            <a:r>
              <a:rPr lang="fr-FR"/>
              <a:t>Date et/ou N° Version</a:t>
            </a:r>
            <a:endParaRPr lang="fr-FR" dirty="0"/>
          </a:p>
        </p:txBody>
      </p:sp>
    </p:spTree>
    <p:extLst>
      <p:ext uri="{BB962C8B-B14F-4D97-AF65-F5344CB8AC3E}">
        <p14:creationId xmlns:p14="http://schemas.microsoft.com/office/powerpoint/2010/main" val="92529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u avec légende">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814917" y="765175"/>
            <a:ext cx="10566400" cy="0"/>
          </a:xfrm>
          <a:prstGeom prst="line">
            <a:avLst/>
          </a:prstGeom>
          <a:noFill/>
          <a:ln w="28575">
            <a:solidFill>
              <a:srgbClr val="34317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1800">
              <a:solidFill>
                <a:srgbClr val="000000"/>
              </a:solidFill>
            </a:endParaRPr>
          </a:p>
        </p:txBody>
      </p:sp>
      <p:sp>
        <p:nvSpPr>
          <p:cNvPr id="3" name="Espace réservé du contenu 2"/>
          <p:cNvSpPr>
            <a:spLocks noGrp="1"/>
          </p:cNvSpPr>
          <p:nvPr>
            <p:ph idx="1"/>
          </p:nvPr>
        </p:nvSpPr>
        <p:spPr>
          <a:xfrm>
            <a:off x="4751851" y="836712"/>
            <a:ext cx="6830549" cy="52894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6" name="Espace réservé du numéro de diapositive 16"/>
          <p:cNvSpPr>
            <a:spLocks noGrp="1"/>
          </p:cNvSpPr>
          <p:nvPr>
            <p:ph type="sldNum" sz="quarter" idx="10"/>
          </p:nvPr>
        </p:nvSpPr>
        <p:spPr/>
        <p:txBody>
          <a:bodyPr/>
          <a:lstStyle>
            <a:lvl1pPr>
              <a:defRPr/>
            </a:lvl1pPr>
          </a:lstStyle>
          <a:p>
            <a:fld id="{94E34ED0-D06B-4333-B5FA-ED28168B0F7E}" type="slidenum">
              <a:rPr lang="fr-FR" altLang="fr-FR"/>
              <a:pPr/>
              <a:t>‹N°›</a:t>
            </a:fld>
            <a:endParaRPr lang="fr-FR" altLang="fr-FR"/>
          </a:p>
        </p:txBody>
      </p:sp>
      <p:sp>
        <p:nvSpPr>
          <p:cNvPr id="7" name="Espace réservé du pied de page 17"/>
          <p:cNvSpPr>
            <a:spLocks noGrp="1"/>
          </p:cNvSpPr>
          <p:nvPr>
            <p:ph type="ftr" sz="quarter" idx="11"/>
          </p:nvPr>
        </p:nvSpPr>
        <p:spPr/>
        <p:txBody>
          <a:bodyPr/>
          <a:lstStyle>
            <a:lvl1pPr>
              <a:defRPr/>
            </a:lvl1pPr>
          </a:lstStyle>
          <a:p>
            <a:pPr>
              <a:defRPr/>
            </a:pPr>
            <a:r>
              <a:rPr lang="fr-FR"/>
              <a:t>Atexo - Tous droits réservés</a:t>
            </a:r>
            <a:endParaRPr/>
          </a:p>
        </p:txBody>
      </p:sp>
      <p:sp>
        <p:nvSpPr>
          <p:cNvPr id="8" name="Rectangle 4"/>
          <p:cNvSpPr>
            <a:spLocks noGrp="1" noChangeArrowheads="1"/>
          </p:cNvSpPr>
          <p:nvPr>
            <p:ph type="dt" sz="half" idx="12"/>
          </p:nvPr>
        </p:nvSpPr>
        <p:spPr/>
        <p:txBody>
          <a:bodyPr/>
          <a:lstStyle>
            <a:lvl1pPr algn="l">
              <a:defRPr lang="fr-FR" sz="1000" kern="1200" smtClean="0">
                <a:solidFill>
                  <a:srgbClr val="343176"/>
                </a:solidFill>
                <a:latin typeface="+mn-lt"/>
                <a:ea typeface="+mj-ea"/>
                <a:cs typeface="+mj-cs"/>
              </a:defRPr>
            </a:lvl1pPr>
          </a:lstStyle>
          <a:p>
            <a:pPr>
              <a:defRPr/>
            </a:pPr>
            <a:fld id="{146CBEF5-C5A5-4069-A181-51A0F0D9DF0A}" type="datetime1">
              <a:rPr lang="fr-FR" smtClean="0"/>
              <a:t>27/10/2020</a:t>
            </a:fld>
            <a:endParaRPr dirty="0"/>
          </a:p>
        </p:txBody>
      </p:sp>
    </p:spTree>
    <p:extLst>
      <p:ext uri="{BB962C8B-B14F-4D97-AF65-F5344CB8AC3E}">
        <p14:creationId xmlns:p14="http://schemas.microsoft.com/office/powerpoint/2010/main" val="68653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2" name="Image 9"/>
          <p:cNvPicPr>
            <a:picLocks noChangeAspect="1"/>
          </p:cNvPicPr>
          <p:nvPr userDrawn="1"/>
        </p:nvPicPr>
        <p:blipFill>
          <a:blip r:embed="rId2" cstate="print">
            <a:extLst>
              <a:ext uri="{28A0092B-C50C-407E-A947-70E740481C1C}">
                <a14:useLocalDpi xmlns:a14="http://schemas.microsoft.com/office/drawing/2010/main" val="0"/>
              </a:ext>
            </a:extLst>
          </a:blip>
          <a:srcRect l="1253" r="4517"/>
          <a:stretch>
            <a:fillRect/>
          </a:stretch>
        </p:blipFill>
        <p:spPr bwMode="auto">
          <a:xfrm>
            <a:off x="0" y="0"/>
            <a:ext cx="12194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914400" y="1012646"/>
            <a:ext cx="10363200" cy="1143000"/>
          </a:xfrm>
        </p:spPr>
        <p:txBody>
          <a:bodyPr/>
          <a:lstStyle>
            <a:lvl1pPr algn="ctr">
              <a:defRPr b="1" cap="all" baseline="0">
                <a:solidFill>
                  <a:srgbClr val="3B6AA6"/>
                </a:solidFill>
              </a:defRPr>
            </a:lvl1pPr>
          </a:lstStyle>
          <a:p>
            <a:r>
              <a:rPr lang="fr-FR" dirty="0"/>
              <a:t>Cliquez pour modifier le style du titre</a:t>
            </a:r>
          </a:p>
        </p:txBody>
      </p:sp>
      <p:sp>
        <p:nvSpPr>
          <p:cNvPr id="9" name="Rectangle 3"/>
          <p:cNvSpPr>
            <a:spLocks noGrp="1" noChangeArrowheads="1"/>
          </p:cNvSpPr>
          <p:nvPr>
            <p:ph type="subTitle" idx="1"/>
          </p:nvPr>
        </p:nvSpPr>
        <p:spPr>
          <a:xfrm>
            <a:off x="1828800" y="2612846"/>
            <a:ext cx="8534400" cy="1752600"/>
          </a:xfrm>
        </p:spPr>
        <p:txBody>
          <a:bodyPr anchor="ctr"/>
          <a:lstStyle>
            <a:lvl1pPr marL="0" indent="0" algn="ctr">
              <a:buFont typeface="Wingdings" pitchFamily="2" charset="2"/>
              <a:buNone/>
              <a:defRPr sz="3200">
                <a:solidFill>
                  <a:srgbClr val="3B6AA6"/>
                </a:solidFill>
              </a:defRPr>
            </a:lvl1pPr>
          </a:lstStyle>
          <a:p>
            <a:r>
              <a:rPr lang="fr-FR" dirty="0"/>
              <a:t>Cliquez pour modifier le style des sous-titres du masque</a:t>
            </a:r>
          </a:p>
        </p:txBody>
      </p:sp>
      <p:sp>
        <p:nvSpPr>
          <p:cNvPr id="10" name="Espace réservé du texte 8"/>
          <p:cNvSpPr>
            <a:spLocks noGrp="1"/>
          </p:cNvSpPr>
          <p:nvPr>
            <p:ph type="body" sz="quarter" idx="13"/>
          </p:nvPr>
        </p:nvSpPr>
        <p:spPr>
          <a:xfrm>
            <a:off x="645234" y="6059798"/>
            <a:ext cx="9292081" cy="569603"/>
          </a:xfrm>
        </p:spPr>
        <p:txBody>
          <a:bodyPr anchor="b"/>
          <a:lstStyle>
            <a:lvl1pPr marL="0" marR="0" indent="0" algn="l" defTabSz="914400" rtl="0" eaLnBrk="0" fontAlgn="base" latinLnBrk="0" hangingPunct="0">
              <a:lnSpc>
                <a:spcPct val="100000"/>
              </a:lnSpc>
              <a:spcBef>
                <a:spcPct val="20000"/>
              </a:spcBef>
              <a:spcAft>
                <a:spcPct val="0"/>
              </a:spcAft>
              <a:buClr>
                <a:srgbClr val="343176"/>
              </a:buClr>
              <a:buSzTx/>
              <a:buFontTx/>
              <a:buNone/>
              <a:tabLst/>
              <a:defRPr sz="1000" b="0" baseline="0">
                <a:solidFill>
                  <a:schemeClr val="tx1"/>
                </a:solidFill>
              </a:defRPr>
            </a:lvl1pPr>
            <a:lvl2pPr>
              <a:buFontTx/>
              <a:buNone/>
              <a:defRPr b="0"/>
            </a:lvl2pPr>
            <a:lvl3pPr>
              <a:buFontTx/>
              <a:buNone/>
              <a:defRPr b="0"/>
            </a:lvl3pPr>
            <a:lvl4pPr>
              <a:buFontTx/>
              <a:buNone/>
              <a:defRPr b="0"/>
            </a:lvl4pPr>
            <a:lvl5pPr>
              <a:buFontTx/>
              <a:buNone/>
              <a:defRPr b="0"/>
            </a:lvl5pPr>
          </a:lstStyle>
          <a:p>
            <a:pPr lvl="0"/>
            <a:r>
              <a:rPr lang="fr-FR" dirty="0"/>
              <a:t>Cliquez pour modifier les styles du texte du masque</a:t>
            </a:r>
          </a:p>
        </p:txBody>
      </p:sp>
      <p:sp>
        <p:nvSpPr>
          <p:cNvPr id="6" name="Rectangle 5"/>
          <p:cNvSpPr>
            <a:spLocks noGrp="1" noChangeArrowheads="1"/>
          </p:cNvSpPr>
          <p:nvPr>
            <p:ph type="sldNum" sz="quarter" idx="14"/>
          </p:nvPr>
        </p:nvSpPr>
        <p:spPr/>
        <p:txBody>
          <a:bodyPr/>
          <a:lstStyle>
            <a:lvl1pPr>
              <a:defRPr>
                <a:solidFill>
                  <a:schemeClr val="tx1"/>
                </a:solidFill>
              </a:defRPr>
            </a:lvl1pPr>
          </a:lstStyle>
          <a:p>
            <a:fld id="{D4995E24-9529-4142-9D1E-F1BDB1F2EEF7}" type="slidenum">
              <a:rPr lang="fr-FR" altLang="fr-FR">
                <a:solidFill>
                  <a:srgbClr val="3B6AA6"/>
                </a:solidFill>
              </a:rPr>
              <a:pPr/>
              <a:t>‹N°›</a:t>
            </a:fld>
            <a:endParaRPr lang="fr-FR" altLang="fr-FR">
              <a:solidFill>
                <a:srgbClr val="3B6AA6"/>
              </a:solidFill>
            </a:endParaRPr>
          </a:p>
        </p:txBody>
      </p:sp>
      <p:sp>
        <p:nvSpPr>
          <p:cNvPr id="7" name="Rectangle 7"/>
          <p:cNvSpPr>
            <a:spLocks noGrp="1" noChangeArrowheads="1"/>
          </p:cNvSpPr>
          <p:nvPr>
            <p:ph type="ftr" sz="quarter" idx="15"/>
          </p:nvPr>
        </p:nvSpPr>
        <p:spPr/>
        <p:txBody>
          <a:bodyPr/>
          <a:lstStyle>
            <a:lvl1pPr>
              <a:defRPr>
                <a:solidFill>
                  <a:schemeClr val="tx1"/>
                </a:solidFill>
              </a:defRPr>
            </a:lvl1pPr>
          </a:lstStyle>
          <a:p>
            <a:pPr>
              <a:defRPr/>
            </a:pPr>
            <a:r>
              <a:rPr lang="fr-FR">
                <a:solidFill>
                  <a:srgbClr val="3B6AA6"/>
                </a:solidFill>
              </a:rPr>
              <a:t>ATEXO - Tous droits réservés</a:t>
            </a:r>
          </a:p>
        </p:txBody>
      </p:sp>
      <p:sp>
        <p:nvSpPr>
          <p:cNvPr id="11" name="Rectangle 9"/>
          <p:cNvSpPr>
            <a:spLocks noGrp="1" noChangeArrowheads="1"/>
          </p:cNvSpPr>
          <p:nvPr>
            <p:ph type="dt" sz="half" idx="16"/>
          </p:nvPr>
        </p:nvSpPr>
        <p:spPr/>
        <p:txBody>
          <a:bodyPr/>
          <a:lstStyle>
            <a:lvl1pPr algn="r">
              <a:defRPr sz="1000" b="0">
                <a:solidFill>
                  <a:schemeClr val="tx1"/>
                </a:solidFill>
                <a:latin typeface="Arial" charset="0"/>
              </a:defRPr>
            </a:lvl1pPr>
          </a:lstStyle>
          <a:p>
            <a:pPr>
              <a:defRPr/>
            </a:pPr>
            <a:r>
              <a:rPr lang="fr-FR">
                <a:solidFill>
                  <a:srgbClr val="3B6AA6"/>
                </a:solidFill>
              </a:rPr>
              <a:t>Date et/ou N° Version</a:t>
            </a:r>
            <a:endParaRPr lang="fr-FR" dirty="0">
              <a:solidFill>
                <a:srgbClr val="3B6AA6"/>
              </a:solidFill>
            </a:endParaRPr>
          </a:p>
        </p:txBody>
      </p:sp>
    </p:spTree>
    <p:extLst>
      <p:ext uri="{BB962C8B-B14F-4D97-AF65-F5344CB8AC3E}">
        <p14:creationId xmlns:p14="http://schemas.microsoft.com/office/powerpoint/2010/main" val="91790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1139825"/>
            <a:ext cx="12192000" cy="4592638"/>
          </a:xfrm>
          <a:prstGeom prst="rect">
            <a:avLst/>
          </a:prstGeom>
          <a:solidFill>
            <a:srgbClr val="95B0CE"/>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000" b="1">
                <a:solidFill>
                  <a:srgbClr val="343176"/>
                </a:solidFill>
                <a:latin typeface="Arial" panose="020B0604020202020204" pitchFamily="34" charset="0"/>
              </a:defRPr>
            </a:lvl1pPr>
            <a:lvl2pPr marL="742950" indent="-285750" eaLnBrk="0" hangingPunct="0">
              <a:defRPr sz="2000" b="1">
                <a:solidFill>
                  <a:srgbClr val="343176"/>
                </a:solidFill>
                <a:latin typeface="Arial" panose="020B0604020202020204" pitchFamily="34" charset="0"/>
              </a:defRPr>
            </a:lvl2pPr>
            <a:lvl3pPr marL="1143000" indent="-228600" eaLnBrk="0" hangingPunct="0">
              <a:defRPr sz="2000" b="1">
                <a:solidFill>
                  <a:srgbClr val="343176"/>
                </a:solidFill>
                <a:latin typeface="Arial" panose="020B0604020202020204" pitchFamily="34" charset="0"/>
              </a:defRPr>
            </a:lvl3pPr>
            <a:lvl4pPr marL="1600200" indent="-228600" eaLnBrk="0" hangingPunct="0">
              <a:defRPr sz="2000" b="1">
                <a:solidFill>
                  <a:srgbClr val="343176"/>
                </a:solidFill>
                <a:latin typeface="Arial" panose="020B0604020202020204" pitchFamily="34" charset="0"/>
              </a:defRPr>
            </a:lvl4pPr>
            <a:lvl5pPr marL="2057400" indent="-228600" eaLnBrk="0" hangingPunct="0">
              <a:defRPr sz="2000" b="1">
                <a:solidFill>
                  <a:srgbClr val="343176"/>
                </a:solidFill>
                <a:latin typeface="Arial" panose="020B0604020202020204" pitchFamily="34" charset="0"/>
              </a:defRPr>
            </a:lvl5pPr>
            <a:lvl6pPr marL="25146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6pPr>
            <a:lvl7pPr marL="29718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7pPr>
            <a:lvl8pPr marL="34290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8pPr>
            <a:lvl9pPr marL="38862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9pPr>
          </a:lstStyle>
          <a:p>
            <a:pPr eaLnBrk="1" fontAlgn="base" hangingPunct="1">
              <a:spcBef>
                <a:spcPct val="0"/>
              </a:spcBef>
              <a:spcAft>
                <a:spcPct val="0"/>
              </a:spcAft>
              <a:buClr>
                <a:srgbClr val="343176"/>
              </a:buClr>
            </a:pPr>
            <a:endParaRPr lang="fr-FR" altLang="fr-FR" sz="1200" b="0">
              <a:solidFill>
                <a:srgbClr val="FFFFFF"/>
              </a:solidFill>
            </a:endParaRPr>
          </a:p>
        </p:txBody>
      </p:sp>
      <p:sp>
        <p:nvSpPr>
          <p:cNvPr id="5" name="Rectangle à coins arrondis 10"/>
          <p:cNvSpPr>
            <a:spLocks noChangeArrowheads="1"/>
          </p:cNvSpPr>
          <p:nvPr userDrawn="1"/>
        </p:nvSpPr>
        <p:spPr bwMode="auto">
          <a:xfrm>
            <a:off x="914400" y="1447800"/>
            <a:ext cx="10320867" cy="4121150"/>
          </a:xfrm>
          <a:prstGeom prst="roundRect">
            <a:avLst>
              <a:gd name="adj" fmla="val 4815"/>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000" b="1">
                <a:solidFill>
                  <a:srgbClr val="343176"/>
                </a:solidFill>
                <a:latin typeface="Arial" panose="020B0604020202020204" pitchFamily="34" charset="0"/>
              </a:defRPr>
            </a:lvl1pPr>
            <a:lvl2pPr marL="742950" indent="-285750" eaLnBrk="0" hangingPunct="0">
              <a:defRPr sz="2000" b="1">
                <a:solidFill>
                  <a:srgbClr val="343176"/>
                </a:solidFill>
                <a:latin typeface="Arial" panose="020B0604020202020204" pitchFamily="34" charset="0"/>
              </a:defRPr>
            </a:lvl2pPr>
            <a:lvl3pPr marL="1143000" indent="-228600" eaLnBrk="0" hangingPunct="0">
              <a:defRPr sz="2000" b="1">
                <a:solidFill>
                  <a:srgbClr val="343176"/>
                </a:solidFill>
                <a:latin typeface="Arial" panose="020B0604020202020204" pitchFamily="34" charset="0"/>
              </a:defRPr>
            </a:lvl3pPr>
            <a:lvl4pPr marL="1600200" indent="-228600" eaLnBrk="0" hangingPunct="0">
              <a:defRPr sz="2000" b="1">
                <a:solidFill>
                  <a:srgbClr val="343176"/>
                </a:solidFill>
                <a:latin typeface="Arial" panose="020B0604020202020204" pitchFamily="34" charset="0"/>
              </a:defRPr>
            </a:lvl4pPr>
            <a:lvl5pPr marL="2057400" indent="-228600" eaLnBrk="0" hangingPunct="0">
              <a:defRPr sz="2000" b="1">
                <a:solidFill>
                  <a:srgbClr val="343176"/>
                </a:solidFill>
                <a:latin typeface="Arial" panose="020B0604020202020204" pitchFamily="34" charset="0"/>
              </a:defRPr>
            </a:lvl5pPr>
            <a:lvl6pPr marL="25146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6pPr>
            <a:lvl7pPr marL="29718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7pPr>
            <a:lvl8pPr marL="34290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8pPr>
            <a:lvl9pPr marL="38862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9pPr>
          </a:lstStyle>
          <a:p>
            <a:pPr eaLnBrk="1" fontAlgn="base" hangingPunct="1">
              <a:spcBef>
                <a:spcPct val="0"/>
              </a:spcBef>
              <a:spcAft>
                <a:spcPct val="0"/>
              </a:spcAft>
              <a:buClr>
                <a:srgbClr val="343176"/>
              </a:buClr>
            </a:pPr>
            <a:endParaRPr lang="fr-FR" altLang="fr-FR" sz="1200" b="0">
              <a:solidFill>
                <a:srgbClr val="FFFFFF"/>
              </a:solidFill>
            </a:endParaRPr>
          </a:p>
        </p:txBody>
      </p:sp>
      <p:sp>
        <p:nvSpPr>
          <p:cNvPr id="6" name="Rectangle 11"/>
          <p:cNvSpPr>
            <a:spLocks noChangeArrowheads="1"/>
          </p:cNvSpPr>
          <p:nvPr userDrawn="1"/>
        </p:nvSpPr>
        <p:spPr bwMode="auto">
          <a:xfrm>
            <a:off x="914401" y="5043488"/>
            <a:ext cx="867833" cy="5254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000" b="1">
                <a:solidFill>
                  <a:srgbClr val="343176"/>
                </a:solidFill>
                <a:latin typeface="Arial" panose="020B0604020202020204" pitchFamily="34" charset="0"/>
              </a:defRPr>
            </a:lvl1pPr>
            <a:lvl2pPr marL="742950" indent="-285750" eaLnBrk="0" hangingPunct="0">
              <a:defRPr sz="2000" b="1">
                <a:solidFill>
                  <a:srgbClr val="343176"/>
                </a:solidFill>
                <a:latin typeface="Arial" panose="020B0604020202020204" pitchFamily="34" charset="0"/>
              </a:defRPr>
            </a:lvl2pPr>
            <a:lvl3pPr marL="1143000" indent="-228600" eaLnBrk="0" hangingPunct="0">
              <a:defRPr sz="2000" b="1">
                <a:solidFill>
                  <a:srgbClr val="343176"/>
                </a:solidFill>
                <a:latin typeface="Arial" panose="020B0604020202020204" pitchFamily="34" charset="0"/>
              </a:defRPr>
            </a:lvl3pPr>
            <a:lvl4pPr marL="1600200" indent="-228600" eaLnBrk="0" hangingPunct="0">
              <a:defRPr sz="2000" b="1">
                <a:solidFill>
                  <a:srgbClr val="343176"/>
                </a:solidFill>
                <a:latin typeface="Arial" panose="020B0604020202020204" pitchFamily="34" charset="0"/>
              </a:defRPr>
            </a:lvl4pPr>
            <a:lvl5pPr marL="2057400" indent="-228600" eaLnBrk="0" hangingPunct="0">
              <a:defRPr sz="2000" b="1">
                <a:solidFill>
                  <a:srgbClr val="343176"/>
                </a:solidFill>
                <a:latin typeface="Arial" panose="020B0604020202020204" pitchFamily="34" charset="0"/>
              </a:defRPr>
            </a:lvl5pPr>
            <a:lvl6pPr marL="25146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6pPr>
            <a:lvl7pPr marL="29718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7pPr>
            <a:lvl8pPr marL="34290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8pPr>
            <a:lvl9pPr marL="3886200" indent="-228600" eaLnBrk="0" fontAlgn="base" hangingPunct="0">
              <a:spcBef>
                <a:spcPct val="0"/>
              </a:spcBef>
              <a:spcAft>
                <a:spcPct val="0"/>
              </a:spcAft>
              <a:buClr>
                <a:srgbClr val="343176"/>
              </a:buClr>
              <a:defRPr sz="2000" b="1">
                <a:solidFill>
                  <a:srgbClr val="343176"/>
                </a:solidFill>
                <a:latin typeface="Arial" panose="020B0604020202020204" pitchFamily="34" charset="0"/>
              </a:defRPr>
            </a:lvl9pPr>
          </a:lstStyle>
          <a:p>
            <a:pPr eaLnBrk="1" fontAlgn="base" hangingPunct="1">
              <a:spcBef>
                <a:spcPct val="0"/>
              </a:spcBef>
              <a:spcAft>
                <a:spcPct val="0"/>
              </a:spcAft>
              <a:buClr>
                <a:srgbClr val="343176"/>
              </a:buClr>
            </a:pPr>
            <a:endParaRPr lang="fr-FR" altLang="fr-FR" sz="1200" b="0">
              <a:solidFill>
                <a:srgbClr val="FFFFFF"/>
              </a:solidFill>
            </a:endParaRPr>
          </a:p>
        </p:txBody>
      </p:sp>
      <p:sp>
        <p:nvSpPr>
          <p:cNvPr id="8" name="Espace réservé du contenu 2"/>
          <p:cNvSpPr>
            <a:spLocks noGrp="1"/>
          </p:cNvSpPr>
          <p:nvPr>
            <p:ph idx="1"/>
          </p:nvPr>
        </p:nvSpPr>
        <p:spPr>
          <a:xfrm>
            <a:off x="914400" y="1454150"/>
            <a:ext cx="10363200" cy="4114800"/>
          </a:xfrm>
        </p:spPr>
        <p:txBody>
          <a:bodyPr/>
          <a:lstStyle>
            <a:lvl1pPr marL="0" marR="0" indent="0" algn="l" defTabSz="914400" rtl="0" eaLnBrk="0" fontAlgn="base" latinLnBrk="0" hangingPunct="0">
              <a:lnSpc>
                <a:spcPct val="100000"/>
              </a:lnSpc>
              <a:spcBef>
                <a:spcPts val="1000"/>
              </a:spcBef>
              <a:spcAft>
                <a:spcPct val="0"/>
              </a:spcAft>
              <a:buClr>
                <a:schemeClr val="bg1">
                  <a:lumMod val="50000"/>
                </a:schemeClr>
              </a:buClr>
              <a:buSzPct val="25000"/>
              <a:buFontTx/>
              <a:buNone/>
              <a:tabLst/>
              <a:defRPr sz="2400">
                <a:solidFill>
                  <a:schemeClr val="bg1">
                    <a:lumMod val="50000"/>
                  </a:schemeClr>
                </a:solidFill>
              </a:defRPr>
            </a:lvl1pPr>
            <a:lvl2pPr marL="450850" marR="0" indent="6350" algn="l" defTabSz="914400" rtl="0" eaLnBrk="0" fontAlgn="base" latinLnBrk="0" hangingPunct="0">
              <a:lnSpc>
                <a:spcPct val="100000"/>
              </a:lnSpc>
              <a:spcBef>
                <a:spcPct val="20000"/>
              </a:spcBef>
              <a:spcAft>
                <a:spcPct val="0"/>
              </a:spcAft>
              <a:buClr>
                <a:srgbClr val="343176"/>
              </a:buClr>
              <a:buSzTx/>
              <a:buFontTx/>
              <a:buNone/>
              <a:tabLst/>
              <a:defRPr sz="2000">
                <a:solidFill>
                  <a:schemeClr val="bg1">
                    <a:lumMod val="50000"/>
                  </a:schemeClr>
                </a:solidFill>
              </a:defRPr>
            </a:lvl2pPr>
            <a:lvl3pPr marL="901700" marR="0" indent="0" algn="l" defTabSz="914400" rtl="0" eaLnBrk="0" fontAlgn="base" latinLnBrk="0" hangingPunct="0">
              <a:lnSpc>
                <a:spcPct val="100000"/>
              </a:lnSpc>
              <a:spcBef>
                <a:spcPct val="20000"/>
              </a:spcBef>
              <a:spcAft>
                <a:spcPct val="0"/>
              </a:spcAft>
              <a:buClr>
                <a:srgbClr val="343176"/>
              </a:buClr>
              <a:buSzTx/>
              <a:buFontTx/>
              <a:buNone/>
              <a:tabLst/>
              <a:defRPr sz="1800">
                <a:solidFill>
                  <a:schemeClr val="bg1">
                    <a:lumMod val="50000"/>
                  </a:schemeClr>
                </a:solidFill>
              </a:defRPr>
            </a:lvl3pPr>
            <a:lvl4pPr marL="1339850" marR="0" indent="0" algn="l" defTabSz="914400" rtl="0" eaLnBrk="0" fontAlgn="base" latinLnBrk="0" hangingPunct="0">
              <a:lnSpc>
                <a:spcPct val="100000"/>
              </a:lnSpc>
              <a:spcBef>
                <a:spcPct val="20000"/>
              </a:spcBef>
              <a:spcAft>
                <a:spcPct val="0"/>
              </a:spcAft>
              <a:buClr>
                <a:srgbClr val="343176"/>
              </a:buClr>
              <a:buSzTx/>
              <a:buFontTx/>
              <a:buNone/>
              <a:tabLst/>
              <a:defRPr sz="1200">
                <a:solidFill>
                  <a:schemeClr val="bg1">
                    <a:lumMod val="50000"/>
                  </a:schemeClr>
                </a:solidFill>
              </a:defRPr>
            </a:lvl4pPr>
            <a:lvl5pPr marL="1790700" marR="0" indent="0" algn="l" defTabSz="914400" rtl="0" eaLnBrk="0" fontAlgn="base" latinLnBrk="0" hangingPunct="0">
              <a:lnSpc>
                <a:spcPct val="100000"/>
              </a:lnSpc>
              <a:spcBef>
                <a:spcPct val="20000"/>
              </a:spcBef>
              <a:spcAft>
                <a:spcPct val="0"/>
              </a:spcAft>
              <a:buClr>
                <a:srgbClr val="3333CC"/>
              </a:buClr>
              <a:buSzTx/>
              <a:buFontTx/>
              <a:buNone/>
              <a:tabLst/>
              <a:defRPr sz="1050">
                <a:solidFill>
                  <a:schemeClr val="bg1">
                    <a:lumMod val="50000"/>
                  </a:schemeClr>
                </a:solidFill>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4"/>
            <a:endParaRPr lang="fr-FR" noProof="0" dirty="0"/>
          </a:p>
          <a:p>
            <a:pPr lvl="0"/>
            <a:endParaRPr lang="fr-FR" noProof="0" dirty="0"/>
          </a:p>
        </p:txBody>
      </p:sp>
      <p:sp>
        <p:nvSpPr>
          <p:cNvPr id="2" name="Titre 1"/>
          <p:cNvSpPr>
            <a:spLocks noGrp="1"/>
          </p:cNvSpPr>
          <p:nvPr>
            <p:ph type="title"/>
          </p:nvPr>
        </p:nvSpPr>
        <p:spPr/>
        <p:txBody>
          <a:bodyPr/>
          <a:lstStyle>
            <a:lvl1pPr algn="l">
              <a:defRPr/>
            </a:lvl1pPr>
          </a:lstStyle>
          <a:p>
            <a:r>
              <a:rPr lang="fr-FR" dirty="0"/>
              <a:t>Cliquez pour modifier le style du titre</a:t>
            </a:r>
          </a:p>
        </p:txBody>
      </p:sp>
      <p:sp>
        <p:nvSpPr>
          <p:cNvPr id="7" name="Rectangle 6"/>
          <p:cNvSpPr>
            <a:spLocks noGrp="1" noChangeArrowheads="1"/>
          </p:cNvSpPr>
          <p:nvPr>
            <p:ph type="sldNum" sz="quarter" idx="10"/>
          </p:nvPr>
        </p:nvSpPr>
        <p:spPr/>
        <p:txBody>
          <a:bodyPr/>
          <a:lstStyle>
            <a:lvl1pPr>
              <a:defRPr/>
            </a:lvl1pPr>
          </a:lstStyle>
          <a:p>
            <a:fld id="{C342BB94-34CF-40A6-B2BC-28F6678DD310}" type="slidenum">
              <a:rPr lang="fr-FR" altLang="fr-FR"/>
              <a:pPr/>
              <a:t>‹N°›</a:t>
            </a:fld>
            <a:endParaRPr lang="fr-FR" altLang="fr-FR"/>
          </a:p>
        </p:txBody>
      </p:sp>
      <p:sp>
        <p:nvSpPr>
          <p:cNvPr id="9" name="Rectangle 8"/>
          <p:cNvSpPr>
            <a:spLocks noGrp="1" noChangeArrowheads="1"/>
          </p:cNvSpPr>
          <p:nvPr>
            <p:ph type="ftr" sz="quarter" idx="11"/>
          </p:nvPr>
        </p:nvSpPr>
        <p:spPr/>
        <p:txBody>
          <a:bodyPr/>
          <a:lstStyle>
            <a:lvl1pPr>
              <a:defRPr>
                <a:solidFill>
                  <a:schemeClr val="bg1">
                    <a:lumMod val="50000"/>
                  </a:schemeClr>
                </a:solidFill>
              </a:defRPr>
            </a:lvl1pPr>
          </a:lstStyle>
          <a:p>
            <a:pPr>
              <a:defRPr/>
            </a:pPr>
            <a:r>
              <a:rPr lang="fr-FR">
                <a:solidFill>
                  <a:srgbClr val="FFFFFF">
                    <a:lumMod val="50000"/>
                  </a:srgbClr>
                </a:solidFill>
              </a:rPr>
              <a:t>ATEXO - Tous droits réservés</a:t>
            </a:r>
          </a:p>
        </p:txBody>
      </p:sp>
      <p:sp>
        <p:nvSpPr>
          <p:cNvPr id="10" name="Rectangle 9"/>
          <p:cNvSpPr>
            <a:spLocks noGrp="1" noChangeArrowheads="1"/>
          </p:cNvSpPr>
          <p:nvPr>
            <p:ph type="dt" sz="half" idx="12"/>
          </p:nvPr>
        </p:nvSpPr>
        <p:spPr/>
        <p:txBody>
          <a:bodyPr/>
          <a:lstStyle>
            <a:lvl1pPr algn="r">
              <a:defRPr sz="1000" b="0">
                <a:solidFill>
                  <a:schemeClr val="bg1">
                    <a:lumMod val="50000"/>
                  </a:schemeClr>
                </a:solidFill>
                <a:latin typeface="Arial" charset="0"/>
              </a:defRPr>
            </a:lvl1pPr>
          </a:lstStyle>
          <a:p>
            <a:pPr>
              <a:defRPr/>
            </a:pPr>
            <a:r>
              <a:rPr lang="fr-FR">
                <a:solidFill>
                  <a:srgbClr val="FFFFFF">
                    <a:lumMod val="50000"/>
                  </a:srgbClr>
                </a:solidFill>
              </a:rPr>
              <a:t>Date et/ou N° Version</a:t>
            </a:r>
            <a:endParaRPr lang="fr-FR" dirty="0">
              <a:solidFill>
                <a:srgbClr val="FFFFFF">
                  <a:lumMod val="50000"/>
                </a:srgbClr>
              </a:solidFill>
            </a:endParaRPr>
          </a:p>
        </p:txBody>
      </p:sp>
    </p:spTree>
    <p:extLst>
      <p:ext uri="{BB962C8B-B14F-4D97-AF65-F5344CB8AC3E}">
        <p14:creationId xmlns:p14="http://schemas.microsoft.com/office/powerpoint/2010/main" val="24492223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4"/>
          <p:cNvSpPr>
            <a:spLocks noGrp="1" noChangeArrowheads="1"/>
          </p:cNvSpPr>
          <p:nvPr>
            <p:ph type="dt" sz="half" idx="10"/>
          </p:nvPr>
        </p:nvSpPr>
        <p:spPr>
          <a:ln/>
        </p:spPr>
        <p:txBody>
          <a:bodyPr/>
          <a:lstStyle>
            <a:lvl1pPr>
              <a:defRPr/>
            </a:lvl1pPr>
          </a:lstStyle>
          <a:p>
            <a:pPr>
              <a:defRPr/>
            </a:pPr>
            <a:r>
              <a:rPr lang="fr-FR">
                <a:solidFill>
                  <a:srgbClr val="FFFFFF">
                    <a:lumMod val="50000"/>
                  </a:srgbClr>
                </a:solidFill>
              </a:rPr>
              <a:t>Date et/ou N° Version</a:t>
            </a:r>
            <a:endParaRPr lang="fr-FR" dirty="0">
              <a:solidFill>
                <a:srgbClr val="FFFFFF">
                  <a:lumMod val="50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FFFFFF">
                    <a:lumMod val="50000"/>
                  </a:srgbClr>
                </a:solidFill>
              </a:rPr>
              <a:t>ATEXO - Tous droits réservés</a:t>
            </a:r>
            <a:endParaRPr lang="fr-FR" dirty="0">
              <a:solidFill>
                <a:srgbClr val="FFFFFF">
                  <a:lumMod val="50000"/>
                </a:srgbClr>
              </a:solidFill>
            </a:endParaRPr>
          </a:p>
        </p:txBody>
      </p:sp>
      <p:sp>
        <p:nvSpPr>
          <p:cNvPr id="6" name="Rectangle 6"/>
          <p:cNvSpPr>
            <a:spLocks noGrp="1" noChangeArrowheads="1"/>
          </p:cNvSpPr>
          <p:nvPr>
            <p:ph type="sldNum" sz="quarter" idx="12"/>
          </p:nvPr>
        </p:nvSpPr>
        <p:spPr>
          <a:ln/>
        </p:spPr>
        <p:txBody>
          <a:bodyPr/>
          <a:lstStyle>
            <a:lvl1pPr>
              <a:defRPr/>
            </a:lvl1pPr>
          </a:lstStyle>
          <a:p>
            <a:fld id="{750BB031-A2B8-4166-9ECB-9F1E9F1C2E77}" type="slidenum">
              <a:rPr lang="fr-FR" altLang="fr-FR"/>
              <a:pPr/>
              <a:t>‹N°›</a:t>
            </a:fld>
            <a:endParaRPr lang="fr-FR" altLang="fr-FR"/>
          </a:p>
        </p:txBody>
      </p:sp>
    </p:spTree>
    <p:extLst>
      <p:ext uri="{BB962C8B-B14F-4D97-AF65-F5344CB8AC3E}">
        <p14:creationId xmlns:p14="http://schemas.microsoft.com/office/powerpoint/2010/main" val="2326010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114400"/>
            <a:ext cx="5080000" cy="5050800"/>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114400"/>
            <a:ext cx="5080000" cy="5050800"/>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dt" sz="half" idx="10"/>
          </p:nvPr>
        </p:nvSpPr>
        <p:spPr>
          <a:ln/>
        </p:spPr>
        <p:txBody>
          <a:bodyPr/>
          <a:lstStyle>
            <a:lvl1pPr>
              <a:defRPr/>
            </a:lvl1pPr>
          </a:lstStyle>
          <a:p>
            <a:pPr>
              <a:defRPr/>
            </a:pPr>
            <a:r>
              <a:rPr lang="fr-FR">
                <a:solidFill>
                  <a:srgbClr val="FFFFFF">
                    <a:lumMod val="50000"/>
                  </a:srgbClr>
                </a:solidFill>
              </a:rPr>
              <a:t>Date et/ou N° Version</a:t>
            </a:r>
            <a:endParaRPr lang="fr-FR" dirty="0">
              <a:solidFill>
                <a:srgbClr val="FFFFFF">
                  <a:lumMod val="5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FFFFFF">
                    <a:lumMod val="50000"/>
                  </a:srgbClr>
                </a:solidFill>
              </a:rPr>
              <a:t>ATEXO - Tous droits réservés</a:t>
            </a:r>
            <a:endParaRPr lang="fr-FR" dirty="0">
              <a:solidFill>
                <a:srgbClr val="FFFFFF">
                  <a:lumMod val="50000"/>
                </a:srgbClr>
              </a:solidFill>
            </a:endParaRPr>
          </a:p>
        </p:txBody>
      </p:sp>
      <p:sp>
        <p:nvSpPr>
          <p:cNvPr id="7" name="Rectangle 6"/>
          <p:cNvSpPr>
            <a:spLocks noGrp="1" noChangeArrowheads="1"/>
          </p:cNvSpPr>
          <p:nvPr>
            <p:ph type="sldNum" sz="quarter" idx="12"/>
          </p:nvPr>
        </p:nvSpPr>
        <p:spPr>
          <a:ln/>
        </p:spPr>
        <p:txBody>
          <a:bodyPr/>
          <a:lstStyle>
            <a:lvl1pPr>
              <a:defRPr/>
            </a:lvl1pPr>
          </a:lstStyle>
          <a:p>
            <a:fld id="{0C901CAC-59AC-4283-9E29-33B9B2404F48}" type="slidenum">
              <a:rPr lang="fr-FR" altLang="fr-FR"/>
              <a:pPr/>
              <a:t>‹N°›</a:t>
            </a:fld>
            <a:endParaRPr lang="fr-FR" altLang="fr-FR"/>
          </a:p>
        </p:txBody>
      </p:sp>
    </p:spTree>
    <p:extLst>
      <p:ext uri="{BB962C8B-B14F-4D97-AF65-F5344CB8AC3E}">
        <p14:creationId xmlns:p14="http://schemas.microsoft.com/office/powerpoint/2010/main" val="57259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ie d'écran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a:t>Cliquez pour modifier le style du titre</a:t>
            </a:r>
          </a:p>
        </p:txBody>
      </p:sp>
      <p:sp>
        <p:nvSpPr>
          <p:cNvPr id="8" name="Espace réservé du contenu 7"/>
          <p:cNvSpPr>
            <a:spLocks noGrp="1"/>
          </p:cNvSpPr>
          <p:nvPr>
            <p:ph sz="quarter" idx="13"/>
          </p:nvPr>
        </p:nvSpPr>
        <p:spPr>
          <a:xfrm>
            <a:off x="914400" y="2136776"/>
            <a:ext cx="10363200" cy="39227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2"/>
          <p:cNvSpPr>
            <a:spLocks noGrp="1"/>
          </p:cNvSpPr>
          <p:nvPr>
            <p:ph idx="1"/>
          </p:nvPr>
        </p:nvSpPr>
        <p:spPr>
          <a:xfrm>
            <a:off x="914400" y="1114400"/>
            <a:ext cx="10363200" cy="94644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dt" sz="half" idx="14"/>
          </p:nvPr>
        </p:nvSpPr>
        <p:spPr/>
        <p:txBody>
          <a:bodyPr/>
          <a:lstStyle>
            <a:lvl1pPr>
              <a:defRPr/>
            </a:lvl1pPr>
          </a:lstStyle>
          <a:p>
            <a:pPr>
              <a:defRPr/>
            </a:pPr>
            <a:r>
              <a:rPr lang="fr-FR">
                <a:solidFill>
                  <a:srgbClr val="FFFFFF">
                    <a:lumMod val="50000"/>
                  </a:srgbClr>
                </a:solidFill>
              </a:rPr>
              <a:t>Date et/ou N° Version</a:t>
            </a:r>
            <a:endParaRPr lang="fr-FR" dirty="0">
              <a:solidFill>
                <a:srgbClr val="FFFFFF">
                  <a:lumMod val="50000"/>
                </a:srgbClr>
              </a:solidFill>
            </a:endParaRPr>
          </a:p>
        </p:txBody>
      </p:sp>
      <p:sp>
        <p:nvSpPr>
          <p:cNvPr id="6" name="Rectangle 5"/>
          <p:cNvSpPr>
            <a:spLocks noGrp="1" noChangeArrowheads="1"/>
          </p:cNvSpPr>
          <p:nvPr>
            <p:ph type="sldNum" sz="quarter" idx="15"/>
          </p:nvPr>
        </p:nvSpPr>
        <p:spPr/>
        <p:txBody>
          <a:bodyPr/>
          <a:lstStyle>
            <a:lvl1pPr>
              <a:defRPr/>
            </a:lvl1pPr>
          </a:lstStyle>
          <a:p>
            <a:fld id="{661E60C1-C488-4B2A-AC42-036F773E43AD}" type="slidenum">
              <a:rPr lang="fr-FR" altLang="fr-FR"/>
              <a:pPr/>
              <a:t>‹N°›</a:t>
            </a:fld>
            <a:endParaRPr lang="fr-FR" altLang="fr-FR"/>
          </a:p>
        </p:txBody>
      </p:sp>
      <p:sp>
        <p:nvSpPr>
          <p:cNvPr id="7" name="Rectangle 5"/>
          <p:cNvSpPr>
            <a:spLocks noGrp="1" noChangeArrowheads="1"/>
          </p:cNvSpPr>
          <p:nvPr>
            <p:ph type="ftr" sz="quarter" idx="16"/>
          </p:nvPr>
        </p:nvSpPr>
        <p:spPr/>
        <p:txBody>
          <a:bodyPr/>
          <a:lstStyle>
            <a:lvl1pPr>
              <a:defRPr/>
            </a:lvl1pPr>
          </a:lstStyle>
          <a:p>
            <a:pPr>
              <a:defRPr/>
            </a:pPr>
            <a:r>
              <a:rPr lang="fr-FR">
                <a:solidFill>
                  <a:srgbClr val="FFFFFF">
                    <a:lumMod val="50000"/>
                  </a:srgbClr>
                </a:solidFill>
              </a:rPr>
              <a:t>ATEXO - Tous droits réservés</a:t>
            </a:r>
          </a:p>
        </p:txBody>
      </p:sp>
    </p:spTree>
    <p:extLst>
      <p:ext uri="{BB962C8B-B14F-4D97-AF65-F5344CB8AC3E}">
        <p14:creationId xmlns:p14="http://schemas.microsoft.com/office/powerpoint/2010/main" val="2540449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r>
              <a:rPr lang="fr-FR">
                <a:solidFill>
                  <a:srgbClr val="FFFFFF">
                    <a:lumMod val="50000"/>
                  </a:srgbClr>
                </a:solidFill>
              </a:rPr>
              <a:t>Date et/ou N° Version</a:t>
            </a:r>
            <a:endParaRPr lang="fr-FR" dirty="0">
              <a:solidFill>
                <a:srgbClr val="FFFFFF">
                  <a:lumMod val="50000"/>
                </a:srgb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FFFFFF">
                    <a:lumMod val="50000"/>
                  </a:srgbClr>
                </a:solidFill>
              </a:rPr>
              <a:t>ATEXO - Tous droits réservés</a:t>
            </a:r>
            <a:endParaRPr lang="fr-FR" dirty="0">
              <a:solidFill>
                <a:srgbClr val="FFFFFF">
                  <a:lumMod val="50000"/>
                </a:srgbClr>
              </a:solidFill>
            </a:endParaRPr>
          </a:p>
        </p:txBody>
      </p:sp>
      <p:sp>
        <p:nvSpPr>
          <p:cNvPr id="5" name="Rectangle 6"/>
          <p:cNvSpPr>
            <a:spLocks noGrp="1" noChangeArrowheads="1"/>
          </p:cNvSpPr>
          <p:nvPr>
            <p:ph type="sldNum" sz="quarter" idx="12"/>
          </p:nvPr>
        </p:nvSpPr>
        <p:spPr>
          <a:ln/>
        </p:spPr>
        <p:txBody>
          <a:bodyPr/>
          <a:lstStyle>
            <a:lvl1pPr>
              <a:defRPr/>
            </a:lvl1pPr>
          </a:lstStyle>
          <a:p>
            <a:fld id="{535BFA76-45C3-4CF4-A27E-1B1E5F858356}" type="slidenum">
              <a:rPr lang="fr-FR" altLang="fr-FR"/>
              <a:pPr/>
              <a:t>‹N°›</a:t>
            </a:fld>
            <a:endParaRPr lang="fr-FR" altLang="fr-FR"/>
          </a:p>
        </p:txBody>
      </p:sp>
    </p:spTree>
    <p:extLst>
      <p:ext uri="{BB962C8B-B14F-4D97-AF65-F5344CB8AC3E}">
        <p14:creationId xmlns:p14="http://schemas.microsoft.com/office/powerpoint/2010/main" val="3085831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a:solidFill>
                  <a:srgbClr val="FFFFFF">
                    <a:lumMod val="50000"/>
                  </a:srgbClr>
                </a:solidFill>
              </a:rPr>
              <a:t>Date et/ou N° Version</a:t>
            </a:r>
            <a:endParaRPr lang="fr-FR" dirty="0">
              <a:solidFill>
                <a:srgbClr val="FFFFFF">
                  <a:lumMod val="50000"/>
                </a:srgb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FFFFFF">
                    <a:lumMod val="50000"/>
                  </a:srgbClr>
                </a:solidFill>
              </a:rPr>
              <a:t>ATEXO - Tous droits réservés</a:t>
            </a:r>
            <a:endParaRPr lang="fr-FR" dirty="0">
              <a:solidFill>
                <a:srgbClr val="FFFFFF">
                  <a:lumMod val="50000"/>
                </a:srgbClr>
              </a:solidFill>
            </a:endParaRPr>
          </a:p>
        </p:txBody>
      </p:sp>
      <p:sp>
        <p:nvSpPr>
          <p:cNvPr id="4" name="Rectangle 6"/>
          <p:cNvSpPr>
            <a:spLocks noGrp="1" noChangeArrowheads="1"/>
          </p:cNvSpPr>
          <p:nvPr>
            <p:ph type="sldNum" sz="quarter" idx="12"/>
          </p:nvPr>
        </p:nvSpPr>
        <p:spPr>
          <a:ln/>
        </p:spPr>
        <p:txBody>
          <a:bodyPr/>
          <a:lstStyle>
            <a:lvl1pPr>
              <a:defRPr/>
            </a:lvl1pPr>
          </a:lstStyle>
          <a:p>
            <a:fld id="{E9DA337B-057A-4848-A5F5-14E6019344A5}" type="slidenum">
              <a:rPr lang="fr-FR" altLang="fr-FR"/>
              <a:pPr/>
              <a:t>‹N°›</a:t>
            </a:fld>
            <a:endParaRPr lang="fr-FR" altLang="fr-FR"/>
          </a:p>
        </p:txBody>
      </p:sp>
    </p:spTree>
    <p:extLst>
      <p:ext uri="{BB962C8B-B14F-4D97-AF65-F5344CB8AC3E}">
        <p14:creationId xmlns:p14="http://schemas.microsoft.com/office/powerpoint/2010/main" val="379961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 ATEXO Edition logicielle avec Baseline">
    <p:spTree>
      <p:nvGrpSpPr>
        <p:cNvPr id="1" name=""/>
        <p:cNvGrpSpPr/>
        <p:nvPr/>
      </p:nvGrpSpPr>
      <p:grpSpPr>
        <a:xfrm>
          <a:off x="0" y="0"/>
          <a:ext cx="0" cy="0"/>
          <a:chOff x="0" y="0"/>
          <a:chExt cx="0" cy="0"/>
        </a:xfrm>
      </p:grpSpPr>
      <p:pic>
        <p:nvPicPr>
          <p:cNvPr id="5" name="Picture 2" descr="\\192.168.2.10\AdminAtexo\Marketing et Com\Supports print\Template\ATEXO Template PPT 20111122\ppt-dispo-titre-visuel-atexo-base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ctrTitle"/>
          </p:nvPr>
        </p:nvSpPr>
        <p:spPr>
          <a:xfrm>
            <a:off x="914400" y="1012646"/>
            <a:ext cx="10363200" cy="1143000"/>
          </a:xfrm>
        </p:spPr>
        <p:txBody>
          <a:bodyPr/>
          <a:lstStyle>
            <a:lvl1pPr algn="ctr">
              <a:defRPr b="1" cap="all" baseline="0">
                <a:solidFill>
                  <a:srgbClr val="3B6AA6"/>
                </a:solidFill>
              </a:defRPr>
            </a:lvl1pPr>
          </a:lstStyle>
          <a:p>
            <a:r>
              <a:rPr lang="fr-FR"/>
              <a:t>Modifiez le style du titre</a:t>
            </a:r>
          </a:p>
        </p:txBody>
      </p:sp>
      <p:sp>
        <p:nvSpPr>
          <p:cNvPr id="22531" name="Rectangle 3"/>
          <p:cNvSpPr>
            <a:spLocks noGrp="1" noChangeArrowheads="1"/>
          </p:cNvSpPr>
          <p:nvPr>
            <p:ph type="subTitle" idx="1"/>
          </p:nvPr>
        </p:nvSpPr>
        <p:spPr>
          <a:xfrm>
            <a:off x="1828800" y="2612846"/>
            <a:ext cx="8534400" cy="1752600"/>
          </a:xfrm>
        </p:spPr>
        <p:txBody>
          <a:bodyPr/>
          <a:lstStyle>
            <a:lvl1pPr marL="0" indent="0" algn="ctr">
              <a:buFont typeface="Wingdings" pitchFamily="2" charset="2"/>
              <a:buNone/>
              <a:defRPr sz="3200">
                <a:solidFill>
                  <a:srgbClr val="3B6AA6"/>
                </a:solidFill>
              </a:defRPr>
            </a:lvl1pPr>
          </a:lstStyle>
          <a:p>
            <a:r>
              <a:rPr lang="fr-FR"/>
              <a:t>Modifiez le style des sous-titres du masque</a:t>
            </a:r>
            <a:endParaRPr lang="fr-FR" dirty="0"/>
          </a:p>
        </p:txBody>
      </p:sp>
      <p:sp>
        <p:nvSpPr>
          <p:cNvPr id="10" name="Espace réservé du texte 8"/>
          <p:cNvSpPr>
            <a:spLocks noGrp="1"/>
          </p:cNvSpPr>
          <p:nvPr>
            <p:ph type="body" sz="quarter" idx="13"/>
          </p:nvPr>
        </p:nvSpPr>
        <p:spPr>
          <a:xfrm>
            <a:off x="645234" y="6059798"/>
            <a:ext cx="6491185" cy="569603"/>
          </a:xfrm>
        </p:spPr>
        <p:txBody>
          <a:bodyPr anchor="b"/>
          <a:lstStyle>
            <a:lvl1pPr marL="0" marR="0" indent="0" algn="l" defTabSz="914400" rtl="0" eaLnBrk="0" fontAlgn="base" latinLnBrk="0" hangingPunct="0">
              <a:lnSpc>
                <a:spcPct val="100000"/>
              </a:lnSpc>
              <a:spcBef>
                <a:spcPct val="20000"/>
              </a:spcBef>
              <a:spcAft>
                <a:spcPct val="0"/>
              </a:spcAft>
              <a:buClr>
                <a:srgbClr val="343176"/>
              </a:buClr>
              <a:buSzTx/>
              <a:buFontTx/>
              <a:buNone/>
              <a:tabLst/>
              <a:defRPr sz="1000" b="0" baseline="0">
                <a:solidFill>
                  <a:schemeClr val="tx1"/>
                </a:solidFill>
              </a:defRPr>
            </a:lvl1pPr>
            <a:lvl2pPr>
              <a:buFontTx/>
              <a:buNone/>
              <a:defRPr b="0"/>
            </a:lvl2pPr>
            <a:lvl3pPr>
              <a:buFontTx/>
              <a:buNone/>
              <a:defRPr b="0"/>
            </a:lvl3pPr>
            <a:lvl4pPr>
              <a:buFontTx/>
              <a:buNone/>
              <a:defRPr b="0"/>
            </a:lvl4pPr>
            <a:lvl5pPr>
              <a:buFontTx/>
              <a:buNone/>
              <a:defRPr b="0"/>
            </a:lvl5pPr>
          </a:lstStyle>
          <a:p>
            <a:pPr lvl="0"/>
            <a:r>
              <a:rPr lang="fr-FR"/>
              <a:t>Modifiez les styles du texte du masque</a:t>
            </a:r>
          </a:p>
        </p:txBody>
      </p:sp>
      <p:sp>
        <p:nvSpPr>
          <p:cNvPr id="6" name="Rectangle 5"/>
          <p:cNvSpPr>
            <a:spLocks noGrp="1" noChangeArrowheads="1"/>
          </p:cNvSpPr>
          <p:nvPr>
            <p:ph type="sldNum" sz="quarter" idx="14"/>
          </p:nvPr>
        </p:nvSpPr>
        <p:spPr/>
        <p:txBody>
          <a:bodyPr/>
          <a:lstStyle>
            <a:lvl1pPr>
              <a:defRPr>
                <a:solidFill>
                  <a:schemeClr val="tx1"/>
                </a:solidFill>
              </a:defRPr>
            </a:lvl1pPr>
          </a:lstStyle>
          <a:p>
            <a:pPr>
              <a:defRPr/>
            </a:pPr>
            <a:fld id="{7AFB97A9-E875-4340-9A90-B9C9AE40B2E6}" type="slidenum">
              <a:rPr lang="fr-FR"/>
              <a:pPr>
                <a:defRPr/>
              </a:pPr>
              <a:t>‹N°›</a:t>
            </a:fld>
            <a:endParaRPr lang="fr-FR" dirty="0"/>
          </a:p>
        </p:txBody>
      </p:sp>
      <p:sp>
        <p:nvSpPr>
          <p:cNvPr id="7" name="Rectangle 6"/>
          <p:cNvSpPr>
            <a:spLocks noGrp="1" noChangeArrowheads="1"/>
          </p:cNvSpPr>
          <p:nvPr>
            <p:ph type="ftr" sz="quarter" idx="15"/>
          </p:nvPr>
        </p:nvSpPr>
        <p:spPr/>
        <p:txBody>
          <a:bodyPr/>
          <a:lstStyle>
            <a:lvl1pPr>
              <a:defRPr>
                <a:solidFill>
                  <a:schemeClr val="tx1"/>
                </a:solidFill>
              </a:defRPr>
            </a:lvl1pPr>
          </a:lstStyle>
          <a:p>
            <a:pPr>
              <a:defRPr/>
            </a:pPr>
            <a:r>
              <a:rPr lang="fr-FR"/>
              <a:t>ATEXO - Tous droits réservés</a:t>
            </a:r>
          </a:p>
        </p:txBody>
      </p:sp>
      <p:sp>
        <p:nvSpPr>
          <p:cNvPr id="8" name="Rectangle 9"/>
          <p:cNvSpPr>
            <a:spLocks noGrp="1" noChangeArrowheads="1"/>
          </p:cNvSpPr>
          <p:nvPr>
            <p:ph type="dt" sz="half" idx="16"/>
          </p:nvPr>
        </p:nvSpPr>
        <p:spPr/>
        <p:txBody>
          <a:bodyPr/>
          <a:lstStyle>
            <a:lvl1pPr algn="r">
              <a:defRPr sz="1000" b="0">
                <a:solidFill>
                  <a:schemeClr val="tx1"/>
                </a:solidFill>
                <a:latin typeface="Arial" charset="0"/>
              </a:defRPr>
            </a:lvl1pPr>
          </a:lstStyle>
          <a:p>
            <a:pPr>
              <a:defRPr/>
            </a:pPr>
            <a:r>
              <a:rPr lang="fr-FR"/>
              <a:t>Date et/ou N° Version</a:t>
            </a:r>
            <a:endParaRPr lang="fr-FR" dirty="0"/>
          </a:p>
        </p:txBody>
      </p:sp>
    </p:spTree>
    <p:extLst>
      <p:ext uri="{BB962C8B-B14F-4D97-AF65-F5344CB8AC3E}">
        <p14:creationId xmlns:p14="http://schemas.microsoft.com/office/powerpoint/2010/main" val="130969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 ATEXO Conseil">
    <p:spTree>
      <p:nvGrpSpPr>
        <p:cNvPr id="1" name=""/>
        <p:cNvGrpSpPr/>
        <p:nvPr/>
      </p:nvGrpSpPr>
      <p:grpSpPr>
        <a:xfrm>
          <a:off x="0" y="0"/>
          <a:ext cx="0" cy="0"/>
          <a:chOff x="0" y="0"/>
          <a:chExt cx="0" cy="0"/>
        </a:xfrm>
      </p:grpSpPr>
      <p:pic>
        <p:nvPicPr>
          <p:cNvPr id="5" name="Picture 2" descr="\\192.168.2.10\AdminAtexo\Marketing et Com\Supports print\Template\ATEXO Template PPT 20111122\ppt-dispo-titre-visuel-atexo-conse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ctrTitle"/>
          </p:nvPr>
        </p:nvSpPr>
        <p:spPr>
          <a:xfrm>
            <a:off x="914400" y="1012646"/>
            <a:ext cx="10363200" cy="1143000"/>
          </a:xfrm>
        </p:spPr>
        <p:txBody>
          <a:bodyPr/>
          <a:lstStyle>
            <a:lvl1pPr algn="ctr">
              <a:defRPr b="1" cap="all" baseline="0">
                <a:solidFill>
                  <a:srgbClr val="3B6AA6"/>
                </a:solidFill>
              </a:defRPr>
            </a:lvl1pPr>
          </a:lstStyle>
          <a:p>
            <a:r>
              <a:rPr lang="fr-FR"/>
              <a:t>Modifiez le style du titre</a:t>
            </a:r>
          </a:p>
        </p:txBody>
      </p:sp>
      <p:sp>
        <p:nvSpPr>
          <p:cNvPr id="22531" name="Rectangle 3"/>
          <p:cNvSpPr>
            <a:spLocks noGrp="1" noChangeArrowheads="1"/>
          </p:cNvSpPr>
          <p:nvPr>
            <p:ph type="subTitle" idx="1"/>
          </p:nvPr>
        </p:nvSpPr>
        <p:spPr>
          <a:xfrm>
            <a:off x="1828800" y="2612846"/>
            <a:ext cx="8534400" cy="1752600"/>
          </a:xfrm>
        </p:spPr>
        <p:txBody>
          <a:bodyPr/>
          <a:lstStyle>
            <a:lvl1pPr marL="0" indent="0" algn="ctr">
              <a:buFont typeface="Wingdings" pitchFamily="2" charset="2"/>
              <a:buNone/>
              <a:defRPr sz="3200">
                <a:solidFill>
                  <a:srgbClr val="3B6AA6"/>
                </a:solidFill>
              </a:defRPr>
            </a:lvl1pPr>
          </a:lstStyle>
          <a:p>
            <a:r>
              <a:rPr lang="fr-FR"/>
              <a:t>Modifiez le style des sous-titres du masque</a:t>
            </a:r>
            <a:endParaRPr lang="fr-FR" dirty="0"/>
          </a:p>
        </p:txBody>
      </p:sp>
      <p:sp>
        <p:nvSpPr>
          <p:cNvPr id="10" name="Espace réservé du texte 8"/>
          <p:cNvSpPr>
            <a:spLocks noGrp="1"/>
          </p:cNvSpPr>
          <p:nvPr>
            <p:ph type="body" sz="quarter" idx="13"/>
          </p:nvPr>
        </p:nvSpPr>
        <p:spPr>
          <a:xfrm>
            <a:off x="645234" y="6059798"/>
            <a:ext cx="6491185" cy="569603"/>
          </a:xfrm>
        </p:spPr>
        <p:txBody>
          <a:bodyPr anchor="b"/>
          <a:lstStyle>
            <a:lvl1pPr marL="0" marR="0" indent="0" algn="l" defTabSz="914400" rtl="0" eaLnBrk="0" fontAlgn="base" latinLnBrk="0" hangingPunct="0">
              <a:lnSpc>
                <a:spcPct val="100000"/>
              </a:lnSpc>
              <a:spcBef>
                <a:spcPct val="20000"/>
              </a:spcBef>
              <a:spcAft>
                <a:spcPct val="0"/>
              </a:spcAft>
              <a:buClr>
                <a:srgbClr val="343176"/>
              </a:buClr>
              <a:buSzTx/>
              <a:buFontTx/>
              <a:buNone/>
              <a:tabLst/>
              <a:defRPr sz="1000" b="0" baseline="0">
                <a:solidFill>
                  <a:schemeClr val="tx1"/>
                </a:solidFill>
              </a:defRPr>
            </a:lvl1pPr>
            <a:lvl2pPr>
              <a:buFontTx/>
              <a:buNone/>
              <a:defRPr b="0">
                <a:solidFill>
                  <a:schemeClr val="tx1"/>
                </a:solidFill>
              </a:defRPr>
            </a:lvl2pPr>
            <a:lvl3pPr>
              <a:buFontTx/>
              <a:buNone/>
              <a:defRPr b="0"/>
            </a:lvl3pPr>
            <a:lvl4pPr>
              <a:buFontTx/>
              <a:buNone/>
              <a:defRPr b="0"/>
            </a:lvl4pPr>
            <a:lvl5pPr>
              <a:buFontTx/>
              <a:buNone/>
              <a:defRPr b="0"/>
            </a:lvl5pPr>
          </a:lstStyle>
          <a:p>
            <a:pPr lvl="0"/>
            <a:r>
              <a:rPr lang="fr-FR"/>
              <a:t>Modifiez les styles du texte du masque</a:t>
            </a:r>
          </a:p>
          <a:p>
            <a:pPr lvl="1"/>
            <a:r>
              <a:rPr lang="fr-FR"/>
              <a:t>Deuxième niveau</a:t>
            </a:r>
          </a:p>
        </p:txBody>
      </p:sp>
      <p:sp>
        <p:nvSpPr>
          <p:cNvPr id="6" name="Rectangle 5"/>
          <p:cNvSpPr>
            <a:spLocks noGrp="1" noChangeArrowheads="1"/>
          </p:cNvSpPr>
          <p:nvPr>
            <p:ph type="sldNum" sz="quarter" idx="14"/>
          </p:nvPr>
        </p:nvSpPr>
        <p:spPr/>
        <p:txBody>
          <a:bodyPr/>
          <a:lstStyle>
            <a:lvl1pPr>
              <a:defRPr>
                <a:solidFill>
                  <a:schemeClr val="tx1"/>
                </a:solidFill>
              </a:defRPr>
            </a:lvl1pPr>
          </a:lstStyle>
          <a:p>
            <a:pPr>
              <a:defRPr/>
            </a:pPr>
            <a:fld id="{10675718-4D8C-413A-B476-50729D6EDDE8}" type="slidenum">
              <a:rPr lang="fr-FR"/>
              <a:pPr>
                <a:defRPr/>
              </a:pPr>
              <a:t>‹N°›</a:t>
            </a:fld>
            <a:endParaRPr lang="fr-FR" dirty="0"/>
          </a:p>
        </p:txBody>
      </p:sp>
      <p:sp>
        <p:nvSpPr>
          <p:cNvPr id="7" name="Rectangle 6"/>
          <p:cNvSpPr>
            <a:spLocks noGrp="1" noChangeArrowheads="1"/>
          </p:cNvSpPr>
          <p:nvPr>
            <p:ph type="ftr" sz="quarter" idx="15"/>
          </p:nvPr>
        </p:nvSpPr>
        <p:spPr/>
        <p:txBody>
          <a:bodyPr/>
          <a:lstStyle>
            <a:lvl1pPr>
              <a:defRPr>
                <a:solidFill>
                  <a:schemeClr val="tx1"/>
                </a:solidFill>
              </a:defRPr>
            </a:lvl1pPr>
          </a:lstStyle>
          <a:p>
            <a:pPr>
              <a:defRPr/>
            </a:pPr>
            <a:r>
              <a:rPr lang="fr-FR"/>
              <a:t>ATEXO - Tous droits réservés</a:t>
            </a:r>
          </a:p>
        </p:txBody>
      </p:sp>
      <p:sp>
        <p:nvSpPr>
          <p:cNvPr id="8" name="Rectangle 9"/>
          <p:cNvSpPr>
            <a:spLocks noGrp="1" noChangeArrowheads="1"/>
          </p:cNvSpPr>
          <p:nvPr>
            <p:ph type="dt" sz="half" idx="16"/>
          </p:nvPr>
        </p:nvSpPr>
        <p:spPr/>
        <p:txBody>
          <a:bodyPr/>
          <a:lstStyle>
            <a:lvl1pPr algn="r">
              <a:defRPr sz="1000" b="0">
                <a:solidFill>
                  <a:schemeClr val="tx1"/>
                </a:solidFill>
                <a:latin typeface="Arial" charset="0"/>
              </a:defRPr>
            </a:lvl1pPr>
          </a:lstStyle>
          <a:p>
            <a:pPr>
              <a:defRPr/>
            </a:pPr>
            <a:r>
              <a:rPr lang="fr-FR"/>
              <a:t>Date et/ou N° Version</a:t>
            </a:r>
            <a:endParaRPr lang="fr-FR" dirty="0"/>
          </a:p>
        </p:txBody>
      </p:sp>
    </p:spTree>
    <p:extLst>
      <p:ext uri="{BB962C8B-B14F-4D97-AF65-F5344CB8AC3E}">
        <p14:creationId xmlns:p14="http://schemas.microsoft.com/office/powerpoint/2010/main" val="83265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 ATEXO International">
    <p:spTree>
      <p:nvGrpSpPr>
        <p:cNvPr id="1" name=""/>
        <p:cNvGrpSpPr/>
        <p:nvPr/>
      </p:nvGrpSpPr>
      <p:grpSpPr>
        <a:xfrm>
          <a:off x="0" y="0"/>
          <a:ext cx="0" cy="0"/>
          <a:chOff x="0" y="0"/>
          <a:chExt cx="0" cy="0"/>
        </a:xfrm>
      </p:grpSpPr>
      <p:pic>
        <p:nvPicPr>
          <p:cNvPr id="5" name="Picture 2" descr="\\192.168.2.10\AdminAtexo\Marketing et Com\Supports print\Template\ATEXO Template PPT 20111122\ppt-dispo-titre-visuel-atexo-int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ctrTitle"/>
          </p:nvPr>
        </p:nvSpPr>
        <p:spPr>
          <a:xfrm>
            <a:off x="914400" y="1012646"/>
            <a:ext cx="10363200" cy="1143000"/>
          </a:xfrm>
        </p:spPr>
        <p:txBody>
          <a:bodyPr/>
          <a:lstStyle>
            <a:lvl1pPr algn="ctr">
              <a:defRPr b="1" cap="all" baseline="0">
                <a:solidFill>
                  <a:srgbClr val="3B6AA6"/>
                </a:solidFill>
              </a:defRPr>
            </a:lvl1pPr>
          </a:lstStyle>
          <a:p>
            <a:r>
              <a:rPr lang="fr-FR"/>
              <a:t>Modifiez le style du titre</a:t>
            </a:r>
          </a:p>
        </p:txBody>
      </p:sp>
      <p:sp>
        <p:nvSpPr>
          <p:cNvPr id="22531" name="Rectangle 3"/>
          <p:cNvSpPr>
            <a:spLocks noGrp="1" noChangeArrowheads="1"/>
          </p:cNvSpPr>
          <p:nvPr>
            <p:ph type="subTitle" idx="1"/>
          </p:nvPr>
        </p:nvSpPr>
        <p:spPr>
          <a:xfrm>
            <a:off x="1828800" y="2612846"/>
            <a:ext cx="8534400" cy="1752600"/>
          </a:xfrm>
        </p:spPr>
        <p:txBody>
          <a:bodyPr/>
          <a:lstStyle>
            <a:lvl1pPr marL="0" indent="0" algn="ctr">
              <a:buFont typeface="Wingdings" pitchFamily="2" charset="2"/>
              <a:buNone/>
              <a:defRPr sz="3200">
                <a:solidFill>
                  <a:srgbClr val="3B6AA6"/>
                </a:solidFill>
              </a:defRPr>
            </a:lvl1pPr>
          </a:lstStyle>
          <a:p>
            <a:r>
              <a:rPr lang="fr-FR"/>
              <a:t>Modifiez le style des sous-titres du masque</a:t>
            </a:r>
            <a:endParaRPr lang="fr-FR" dirty="0"/>
          </a:p>
        </p:txBody>
      </p:sp>
      <p:sp>
        <p:nvSpPr>
          <p:cNvPr id="10" name="Espace réservé du texte 8"/>
          <p:cNvSpPr>
            <a:spLocks noGrp="1"/>
          </p:cNvSpPr>
          <p:nvPr>
            <p:ph type="body" sz="quarter" idx="13"/>
          </p:nvPr>
        </p:nvSpPr>
        <p:spPr>
          <a:xfrm>
            <a:off x="645234" y="6059798"/>
            <a:ext cx="6491185" cy="569603"/>
          </a:xfrm>
        </p:spPr>
        <p:txBody>
          <a:bodyPr anchor="b"/>
          <a:lstStyle>
            <a:lvl1pPr marL="0" marR="0" indent="0" algn="l" defTabSz="914400" rtl="0" eaLnBrk="0" fontAlgn="base" latinLnBrk="0" hangingPunct="0">
              <a:lnSpc>
                <a:spcPct val="100000"/>
              </a:lnSpc>
              <a:spcBef>
                <a:spcPct val="20000"/>
              </a:spcBef>
              <a:spcAft>
                <a:spcPct val="0"/>
              </a:spcAft>
              <a:buClr>
                <a:srgbClr val="343176"/>
              </a:buClr>
              <a:buSzTx/>
              <a:buFontTx/>
              <a:buNone/>
              <a:tabLst/>
              <a:defRPr sz="1000" b="0" baseline="0">
                <a:solidFill>
                  <a:schemeClr val="tx1"/>
                </a:solidFill>
              </a:defRPr>
            </a:lvl1pPr>
            <a:lvl2pPr>
              <a:buFontTx/>
              <a:buNone/>
              <a:defRPr b="0">
                <a:solidFill>
                  <a:schemeClr val="tx1"/>
                </a:solidFill>
              </a:defRPr>
            </a:lvl2pPr>
            <a:lvl3pPr>
              <a:buFontTx/>
              <a:buNone/>
              <a:defRPr b="0"/>
            </a:lvl3pPr>
            <a:lvl4pPr>
              <a:buFontTx/>
              <a:buNone/>
              <a:defRPr b="0"/>
            </a:lvl4pPr>
            <a:lvl5pPr>
              <a:buFontTx/>
              <a:buNone/>
              <a:defRPr b="0"/>
            </a:lvl5pPr>
          </a:lstStyle>
          <a:p>
            <a:pPr lvl="0"/>
            <a:r>
              <a:rPr lang="fr-FR"/>
              <a:t>Modifiez les styles du texte du masque</a:t>
            </a:r>
          </a:p>
          <a:p>
            <a:pPr lvl="1"/>
            <a:r>
              <a:rPr lang="fr-FR"/>
              <a:t>Deuxième niveau</a:t>
            </a:r>
          </a:p>
        </p:txBody>
      </p:sp>
      <p:sp>
        <p:nvSpPr>
          <p:cNvPr id="6" name="Rectangle 5"/>
          <p:cNvSpPr>
            <a:spLocks noGrp="1" noChangeArrowheads="1"/>
          </p:cNvSpPr>
          <p:nvPr>
            <p:ph type="sldNum" sz="quarter" idx="14"/>
          </p:nvPr>
        </p:nvSpPr>
        <p:spPr/>
        <p:txBody>
          <a:bodyPr/>
          <a:lstStyle>
            <a:lvl1pPr>
              <a:defRPr>
                <a:solidFill>
                  <a:schemeClr val="tx1"/>
                </a:solidFill>
              </a:defRPr>
            </a:lvl1pPr>
          </a:lstStyle>
          <a:p>
            <a:pPr>
              <a:defRPr/>
            </a:pPr>
            <a:fld id="{CDEA5599-71F5-46C1-A805-4C967CF2BE0C}" type="slidenum">
              <a:rPr lang="fr-FR"/>
              <a:pPr>
                <a:defRPr/>
              </a:pPr>
              <a:t>‹N°›</a:t>
            </a:fld>
            <a:endParaRPr lang="fr-FR" dirty="0"/>
          </a:p>
        </p:txBody>
      </p:sp>
      <p:sp>
        <p:nvSpPr>
          <p:cNvPr id="7" name="Rectangle 6"/>
          <p:cNvSpPr>
            <a:spLocks noGrp="1" noChangeArrowheads="1"/>
          </p:cNvSpPr>
          <p:nvPr>
            <p:ph type="ftr" sz="quarter" idx="15"/>
          </p:nvPr>
        </p:nvSpPr>
        <p:spPr/>
        <p:txBody>
          <a:bodyPr/>
          <a:lstStyle>
            <a:lvl1pPr>
              <a:defRPr>
                <a:solidFill>
                  <a:schemeClr val="tx1"/>
                </a:solidFill>
              </a:defRPr>
            </a:lvl1pPr>
          </a:lstStyle>
          <a:p>
            <a:pPr>
              <a:defRPr/>
            </a:pPr>
            <a:r>
              <a:rPr lang="fr-FR"/>
              <a:t>ATEXO - Tous droits réservés</a:t>
            </a:r>
          </a:p>
        </p:txBody>
      </p:sp>
      <p:sp>
        <p:nvSpPr>
          <p:cNvPr id="8" name="Rectangle 9"/>
          <p:cNvSpPr>
            <a:spLocks noGrp="1" noChangeArrowheads="1"/>
          </p:cNvSpPr>
          <p:nvPr>
            <p:ph type="dt" sz="half" idx="16"/>
          </p:nvPr>
        </p:nvSpPr>
        <p:spPr/>
        <p:txBody>
          <a:bodyPr/>
          <a:lstStyle>
            <a:lvl1pPr algn="r">
              <a:defRPr sz="1000" b="0">
                <a:solidFill>
                  <a:schemeClr val="tx1"/>
                </a:solidFill>
                <a:latin typeface="Arial" charset="0"/>
              </a:defRPr>
            </a:lvl1pPr>
          </a:lstStyle>
          <a:p>
            <a:pPr>
              <a:defRPr/>
            </a:pPr>
            <a:r>
              <a:rPr lang="fr-FR"/>
              <a:t>Date et/ou N° Version</a:t>
            </a:r>
            <a:endParaRPr lang="fr-FR" dirty="0"/>
          </a:p>
        </p:txBody>
      </p:sp>
    </p:spTree>
    <p:extLst>
      <p:ext uri="{BB962C8B-B14F-4D97-AF65-F5344CB8AC3E}">
        <p14:creationId xmlns:p14="http://schemas.microsoft.com/office/powerpoint/2010/main" val="92025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 ATEXO Maroc">
    <p:spTree>
      <p:nvGrpSpPr>
        <p:cNvPr id="1" name=""/>
        <p:cNvGrpSpPr/>
        <p:nvPr/>
      </p:nvGrpSpPr>
      <p:grpSpPr>
        <a:xfrm>
          <a:off x="0" y="0"/>
          <a:ext cx="0" cy="0"/>
          <a:chOff x="0" y="0"/>
          <a:chExt cx="0" cy="0"/>
        </a:xfrm>
      </p:grpSpPr>
      <p:pic>
        <p:nvPicPr>
          <p:cNvPr id="5" name="Picture 2" descr="\\192.168.2.10\AdminAtexo\Marketing et Com\Supports print\Template\ATEXO Template PPT 20111122\ppt-dispo-titre-visuel-atexo-maro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ctrTitle"/>
          </p:nvPr>
        </p:nvSpPr>
        <p:spPr>
          <a:xfrm>
            <a:off x="914400" y="1012646"/>
            <a:ext cx="10363200" cy="1143000"/>
          </a:xfrm>
        </p:spPr>
        <p:txBody>
          <a:bodyPr/>
          <a:lstStyle>
            <a:lvl1pPr algn="ctr">
              <a:defRPr b="1" cap="all" baseline="0">
                <a:solidFill>
                  <a:srgbClr val="3B6AA6"/>
                </a:solidFill>
              </a:defRPr>
            </a:lvl1pPr>
          </a:lstStyle>
          <a:p>
            <a:r>
              <a:rPr lang="fr-FR"/>
              <a:t>Modifiez le style du titre</a:t>
            </a:r>
          </a:p>
        </p:txBody>
      </p:sp>
      <p:sp>
        <p:nvSpPr>
          <p:cNvPr id="22531" name="Rectangle 3"/>
          <p:cNvSpPr>
            <a:spLocks noGrp="1" noChangeArrowheads="1"/>
          </p:cNvSpPr>
          <p:nvPr>
            <p:ph type="subTitle" idx="1"/>
          </p:nvPr>
        </p:nvSpPr>
        <p:spPr>
          <a:xfrm>
            <a:off x="1828800" y="2612846"/>
            <a:ext cx="8534400" cy="1752600"/>
          </a:xfrm>
        </p:spPr>
        <p:txBody>
          <a:bodyPr/>
          <a:lstStyle>
            <a:lvl1pPr marL="0" indent="0" algn="ctr">
              <a:buFont typeface="Wingdings" pitchFamily="2" charset="2"/>
              <a:buNone/>
              <a:defRPr sz="3200">
                <a:solidFill>
                  <a:srgbClr val="3B6AA6"/>
                </a:solidFill>
              </a:defRPr>
            </a:lvl1pPr>
          </a:lstStyle>
          <a:p>
            <a:r>
              <a:rPr lang="fr-FR"/>
              <a:t>Modifiez le style des sous-titres du masque</a:t>
            </a:r>
            <a:endParaRPr lang="fr-FR" dirty="0"/>
          </a:p>
        </p:txBody>
      </p:sp>
      <p:sp>
        <p:nvSpPr>
          <p:cNvPr id="9" name="Espace réservé du texte 8"/>
          <p:cNvSpPr>
            <a:spLocks noGrp="1"/>
          </p:cNvSpPr>
          <p:nvPr>
            <p:ph type="body" sz="quarter" idx="13"/>
          </p:nvPr>
        </p:nvSpPr>
        <p:spPr>
          <a:xfrm>
            <a:off x="645234" y="6059798"/>
            <a:ext cx="6491185" cy="569603"/>
          </a:xfrm>
        </p:spPr>
        <p:txBody>
          <a:bodyPr anchor="b"/>
          <a:lstStyle>
            <a:lvl1pPr marL="0" marR="0" indent="0" algn="l" defTabSz="914400" rtl="0" eaLnBrk="0" fontAlgn="base" latinLnBrk="0" hangingPunct="0">
              <a:lnSpc>
                <a:spcPct val="100000"/>
              </a:lnSpc>
              <a:spcBef>
                <a:spcPct val="20000"/>
              </a:spcBef>
              <a:spcAft>
                <a:spcPct val="0"/>
              </a:spcAft>
              <a:buClr>
                <a:srgbClr val="343176"/>
              </a:buClr>
              <a:buSzTx/>
              <a:buFontTx/>
              <a:buNone/>
              <a:tabLst/>
              <a:defRPr sz="1000" b="0" baseline="0">
                <a:solidFill>
                  <a:schemeClr val="tx1"/>
                </a:solidFill>
              </a:defRPr>
            </a:lvl1pPr>
            <a:lvl2pPr>
              <a:buFontTx/>
              <a:buNone/>
              <a:defRPr b="0">
                <a:solidFill>
                  <a:schemeClr val="tx1"/>
                </a:solidFill>
              </a:defRPr>
            </a:lvl2pPr>
            <a:lvl3pPr>
              <a:buFontTx/>
              <a:buNone/>
              <a:defRPr b="0"/>
            </a:lvl3pPr>
            <a:lvl4pPr>
              <a:buFontTx/>
              <a:buNone/>
              <a:defRPr b="0"/>
            </a:lvl4pPr>
            <a:lvl5pPr>
              <a:buFontTx/>
              <a:buNone/>
              <a:defRPr b="0"/>
            </a:lvl5pPr>
          </a:lstStyle>
          <a:p>
            <a:pPr lvl="0"/>
            <a:r>
              <a:rPr lang="fr-FR"/>
              <a:t>Modifiez les styles du texte du masque</a:t>
            </a:r>
          </a:p>
          <a:p>
            <a:pPr lvl="1"/>
            <a:r>
              <a:rPr lang="fr-FR"/>
              <a:t>Deuxième niveau</a:t>
            </a:r>
          </a:p>
        </p:txBody>
      </p:sp>
      <p:sp>
        <p:nvSpPr>
          <p:cNvPr id="6" name="Rectangle 5"/>
          <p:cNvSpPr>
            <a:spLocks noGrp="1" noChangeArrowheads="1"/>
          </p:cNvSpPr>
          <p:nvPr>
            <p:ph type="sldNum" sz="quarter" idx="14"/>
          </p:nvPr>
        </p:nvSpPr>
        <p:spPr/>
        <p:txBody>
          <a:bodyPr/>
          <a:lstStyle>
            <a:lvl1pPr>
              <a:defRPr>
                <a:solidFill>
                  <a:schemeClr val="tx1"/>
                </a:solidFill>
              </a:defRPr>
            </a:lvl1pPr>
          </a:lstStyle>
          <a:p>
            <a:pPr>
              <a:defRPr/>
            </a:pPr>
            <a:fld id="{512F16CF-63ED-4293-B70E-8A3263044758}" type="slidenum">
              <a:rPr lang="fr-FR"/>
              <a:pPr>
                <a:defRPr/>
              </a:pPr>
              <a:t>‹N°›</a:t>
            </a:fld>
            <a:endParaRPr lang="fr-FR" dirty="0"/>
          </a:p>
        </p:txBody>
      </p:sp>
      <p:sp>
        <p:nvSpPr>
          <p:cNvPr id="7" name="Rectangle 6"/>
          <p:cNvSpPr>
            <a:spLocks noGrp="1" noChangeArrowheads="1"/>
          </p:cNvSpPr>
          <p:nvPr>
            <p:ph type="ftr" sz="quarter" idx="15"/>
          </p:nvPr>
        </p:nvSpPr>
        <p:spPr/>
        <p:txBody>
          <a:bodyPr/>
          <a:lstStyle>
            <a:lvl1pPr>
              <a:defRPr>
                <a:solidFill>
                  <a:schemeClr val="tx1"/>
                </a:solidFill>
              </a:defRPr>
            </a:lvl1pPr>
          </a:lstStyle>
          <a:p>
            <a:pPr>
              <a:defRPr/>
            </a:pPr>
            <a:r>
              <a:rPr lang="fr-FR"/>
              <a:t>ATEXO - Tous droits réservés</a:t>
            </a:r>
          </a:p>
        </p:txBody>
      </p:sp>
      <p:sp>
        <p:nvSpPr>
          <p:cNvPr id="8" name="Rectangle 7"/>
          <p:cNvSpPr>
            <a:spLocks noGrp="1" noChangeArrowheads="1"/>
          </p:cNvSpPr>
          <p:nvPr>
            <p:ph type="dt" sz="half" idx="16"/>
          </p:nvPr>
        </p:nvSpPr>
        <p:spPr/>
        <p:txBody>
          <a:bodyPr/>
          <a:lstStyle>
            <a:lvl1pPr algn="r">
              <a:defRPr sz="1000" b="0">
                <a:solidFill>
                  <a:schemeClr val="tx1"/>
                </a:solidFill>
                <a:latin typeface="Arial" charset="0"/>
              </a:defRPr>
            </a:lvl1pPr>
          </a:lstStyle>
          <a:p>
            <a:pPr>
              <a:defRPr/>
            </a:pPr>
            <a:r>
              <a:rPr lang="fr-FR"/>
              <a:t>Date et/ou N° Version</a:t>
            </a:r>
            <a:endParaRPr lang="fr-FR" dirty="0"/>
          </a:p>
        </p:txBody>
      </p:sp>
    </p:spTree>
    <p:extLst>
      <p:ext uri="{BB962C8B-B14F-4D97-AF65-F5344CB8AC3E}">
        <p14:creationId xmlns:p14="http://schemas.microsoft.com/office/powerpoint/2010/main" val="233976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39825"/>
            <a:ext cx="12192000" cy="4592638"/>
          </a:xfrm>
          <a:prstGeom prst="rect">
            <a:avLst/>
          </a:prstGeom>
          <a:solidFill>
            <a:srgbClr val="95B0CE"/>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000" b="1">
                <a:solidFill>
                  <a:srgbClr val="343176"/>
                </a:solidFill>
                <a:latin typeface="Arial" charset="0"/>
              </a:defRPr>
            </a:lvl1pPr>
            <a:lvl2pPr marL="742950" indent="-285750" eaLnBrk="0" hangingPunct="0">
              <a:defRPr sz="2000" b="1">
                <a:solidFill>
                  <a:srgbClr val="343176"/>
                </a:solidFill>
                <a:latin typeface="Arial" charset="0"/>
              </a:defRPr>
            </a:lvl2pPr>
            <a:lvl3pPr marL="1143000" indent="-228600" eaLnBrk="0" hangingPunct="0">
              <a:defRPr sz="2000" b="1">
                <a:solidFill>
                  <a:srgbClr val="343176"/>
                </a:solidFill>
                <a:latin typeface="Arial" charset="0"/>
              </a:defRPr>
            </a:lvl3pPr>
            <a:lvl4pPr marL="1600200" indent="-228600" eaLnBrk="0" hangingPunct="0">
              <a:defRPr sz="2000" b="1">
                <a:solidFill>
                  <a:srgbClr val="343176"/>
                </a:solidFill>
                <a:latin typeface="Arial" charset="0"/>
              </a:defRPr>
            </a:lvl4pPr>
            <a:lvl5pPr marL="2057400" indent="-228600" eaLnBrk="0" hangingPunct="0">
              <a:defRPr sz="2000" b="1">
                <a:solidFill>
                  <a:srgbClr val="343176"/>
                </a:solidFill>
                <a:latin typeface="Arial" charset="0"/>
              </a:defRPr>
            </a:lvl5pPr>
            <a:lvl6pPr marL="2514600" indent="-228600" eaLnBrk="0" fontAlgn="base" hangingPunct="0">
              <a:spcBef>
                <a:spcPct val="0"/>
              </a:spcBef>
              <a:spcAft>
                <a:spcPct val="0"/>
              </a:spcAft>
              <a:buClr>
                <a:srgbClr val="343176"/>
              </a:buClr>
              <a:defRPr sz="2000" b="1">
                <a:solidFill>
                  <a:srgbClr val="343176"/>
                </a:solidFill>
                <a:latin typeface="Arial" charset="0"/>
              </a:defRPr>
            </a:lvl6pPr>
            <a:lvl7pPr marL="2971800" indent="-228600" eaLnBrk="0" fontAlgn="base" hangingPunct="0">
              <a:spcBef>
                <a:spcPct val="0"/>
              </a:spcBef>
              <a:spcAft>
                <a:spcPct val="0"/>
              </a:spcAft>
              <a:buClr>
                <a:srgbClr val="343176"/>
              </a:buClr>
              <a:defRPr sz="2000" b="1">
                <a:solidFill>
                  <a:srgbClr val="343176"/>
                </a:solidFill>
                <a:latin typeface="Arial" charset="0"/>
              </a:defRPr>
            </a:lvl7pPr>
            <a:lvl8pPr marL="3429000" indent="-228600" eaLnBrk="0" fontAlgn="base" hangingPunct="0">
              <a:spcBef>
                <a:spcPct val="0"/>
              </a:spcBef>
              <a:spcAft>
                <a:spcPct val="0"/>
              </a:spcAft>
              <a:buClr>
                <a:srgbClr val="343176"/>
              </a:buClr>
              <a:defRPr sz="2000" b="1">
                <a:solidFill>
                  <a:srgbClr val="343176"/>
                </a:solidFill>
                <a:latin typeface="Arial" charset="0"/>
              </a:defRPr>
            </a:lvl8pPr>
            <a:lvl9pPr marL="3886200" indent="-228600" eaLnBrk="0" fontAlgn="base" hangingPunct="0">
              <a:spcBef>
                <a:spcPct val="0"/>
              </a:spcBef>
              <a:spcAft>
                <a:spcPct val="0"/>
              </a:spcAft>
              <a:buClr>
                <a:srgbClr val="343176"/>
              </a:buClr>
              <a:defRPr sz="2000" b="1">
                <a:solidFill>
                  <a:srgbClr val="343176"/>
                </a:solidFill>
                <a:latin typeface="Arial" charset="0"/>
              </a:defRPr>
            </a:lvl9pPr>
          </a:lstStyle>
          <a:p>
            <a:pPr eaLnBrk="1" hangingPunct="1">
              <a:defRPr/>
            </a:pPr>
            <a:endParaRPr lang="fr-FR" altLang="fr-FR" sz="1200" b="0">
              <a:solidFill>
                <a:schemeClr val="bg1"/>
              </a:solidFill>
            </a:endParaRPr>
          </a:p>
        </p:txBody>
      </p:sp>
      <p:sp>
        <p:nvSpPr>
          <p:cNvPr id="5" name="Rectangle à coins arrondis 4"/>
          <p:cNvSpPr>
            <a:spLocks noChangeArrowheads="1"/>
          </p:cNvSpPr>
          <p:nvPr userDrawn="1"/>
        </p:nvSpPr>
        <p:spPr bwMode="auto">
          <a:xfrm>
            <a:off x="914400" y="1447800"/>
            <a:ext cx="10320867" cy="4121150"/>
          </a:xfrm>
          <a:prstGeom prst="roundRect">
            <a:avLst>
              <a:gd name="adj" fmla="val 4815"/>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000" b="1">
                <a:solidFill>
                  <a:srgbClr val="343176"/>
                </a:solidFill>
                <a:latin typeface="Arial" charset="0"/>
              </a:defRPr>
            </a:lvl1pPr>
            <a:lvl2pPr marL="742950" indent="-285750" eaLnBrk="0" hangingPunct="0">
              <a:defRPr sz="2000" b="1">
                <a:solidFill>
                  <a:srgbClr val="343176"/>
                </a:solidFill>
                <a:latin typeface="Arial" charset="0"/>
              </a:defRPr>
            </a:lvl2pPr>
            <a:lvl3pPr marL="1143000" indent="-228600" eaLnBrk="0" hangingPunct="0">
              <a:defRPr sz="2000" b="1">
                <a:solidFill>
                  <a:srgbClr val="343176"/>
                </a:solidFill>
                <a:latin typeface="Arial" charset="0"/>
              </a:defRPr>
            </a:lvl3pPr>
            <a:lvl4pPr marL="1600200" indent="-228600" eaLnBrk="0" hangingPunct="0">
              <a:defRPr sz="2000" b="1">
                <a:solidFill>
                  <a:srgbClr val="343176"/>
                </a:solidFill>
                <a:latin typeface="Arial" charset="0"/>
              </a:defRPr>
            </a:lvl4pPr>
            <a:lvl5pPr marL="2057400" indent="-228600" eaLnBrk="0" hangingPunct="0">
              <a:defRPr sz="2000" b="1">
                <a:solidFill>
                  <a:srgbClr val="343176"/>
                </a:solidFill>
                <a:latin typeface="Arial" charset="0"/>
              </a:defRPr>
            </a:lvl5pPr>
            <a:lvl6pPr marL="2514600" indent="-228600" eaLnBrk="0" fontAlgn="base" hangingPunct="0">
              <a:spcBef>
                <a:spcPct val="0"/>
              </a:spcBef>
              <a:spcAft>
                <a:spcPct val="0"/>
              </a:spcAft>
              <a:buClr>
                <a:srgbClr val="343176"/>
              </a:buClr>
              <a:defRPr sz="2000" b="1">
                <a:solidFill>
                  <a:srgbClr val="343176"/>
                </a:solidFill>
                <a:latin typeface="Arial" charset="0"/>
              </a:defRPr>
            </a:lvl6pPr>
            <a:lvl7pPr marL="2971800" indent="-228600" eaLnBrk="0" fontAlgn="base" hangingPunct="0">
              <a:spcBef>
                <a:spcPct val="0"/>
              </a:spcBef>
              <a:spcAft>
                <a:spcPct val="0"/>
              </a:spcAft>
              <a:buClr>
                <a:srgbClr val="343176"/>
              </a:buClr>
              <a:defRPr sz="2000" b="1">
                <a:solidFill>
                  <a:srgbClr val="343176"/>
                </a:solidFill>
                <a:latin typeface="Arial" charset="0"/>
              </a:defRPr>
            </a:lvl7pPr>
            <a:lvl8pPr marL="3429000" indent="-228600" eaLnBrk="0" fontAlgn="base" hangingPunct="0">
              <a:spcBef>
                <a:spcPct val="0"/>
              </a:spcBef>
              <a:spcAft>
                <a:spcPct val="0"/>
              </a:spcAft>
              <a:buClr>
                <a:srgbClr val="343176"/>
              </a:buClr>
              <a:defRPr sz="2000" b="1">
                <a:solidFill>
                  <a:srgbClr val="343176"/>
                </a:solidFill>
                <a:latin typeface="Arial" charset="0"/>
              </a:defRPr>
            </a:lvl8pPr>
            <a:lvl9pPr marL="3886200" indent="-228600" eaLnBrk="0" fontAlgn="base" hangingPunct="0">
              <a:spcBef>
                <a:spcPct val="0"/>
              </a:spcBef>
              <a:spcAft>
                <a:spcPct val="0"/>
              </a:spcAft>
              <a:buClr>
                <a:srgbClr val="343176"/>
              </a:buClr>
              <a:defRPr sz="2000" b="1">
                <a:solidFill>
                  <a:srgbClr val="343176"/>
                </a:solidFill>
                <a:latin typeface="Arial" charset="0"/>
              </a:defRPr>
            </a:lvl9pPr>
          </a:lstStyle>
          <a:p>
            <a:pPr eaLnBrk="1" hangingPunct="1">
              <a:defRPr/>
            </a:pPr>
            <a:endParaRPr lang="fr-FR" altLang="fr-FR" sz="1200" b="0">
              <a:solidFill>
                <a:schemeClr val="bg1"/>
              </a:solidFill>
            </a:endParaRPr>
          </a:p>
        </p:txBody>
      </p:sp>
      <p:sp>
        <p:nvSpPr>
          <p:cNvPr id="6" name="Rectangle 5"/>
          <p:cNvSpPr>
            <a:spLocks noChangeArrowheads="1"/>
          </p:cNvSpPr>
          <p:nvPr userDrawn="1"/>
        </p:nvSpPr>
        <p:spPr bwMode="auto">
          <a:xfrm>
            <a:off x="914401" y="5043488"/>
            <a:ext cx="867833" cy="5254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000" b="1">
                <a:solidFill>
                  <a:srgbClr val="343176"/>
                </a:solidFill>
                <a:latin typeface="Arial" charset="0"/>
              </a:defRPr>
            </a:lvl1pPr>
            <a:lvl2pPr marL="742950" indent="-285750" eaLnBrk="0" hangingPunct="0">
              <a:defRPr sz="2000" b="1">
                <a:solidFill>
                  <a:srgbClr val="343176"/>
                </a:solidFill>
                <a:latin typeface="Arial" charset="0"/>
              </a:defRPr>
            </a:lvl2pPr>
            <a:lvl3pPr marL="1143000" indent="-228600" eaLnBrk="0" hangingPunct="0">
              <a:defRPr sz="2000" b="1">
                <a:solidFill>
                  <a:srgbClr val="343176"/>
                </a:solidFill>
                <a:latin typeface="Arial" charset="0"/>
              </a:defRPr>
            </a:lvl3pPr>
            <a:lvl4pPr marL="1600200" indent="-228600" eaLnBrk="0" hangingPunct="0">
              <a:defRPr sz="2000" b="1">
                <a:solidFill>
                  <a:srgbClr val="343176"/>
                </a:solidFill>
                <a:latin typeface="Arial" charset="0"/>
              </a:defRPr>
            </a:lvl4pPr>
            <a:lvl5pPr marL="2057400" indent="-228600" eaLnBrk="0" hangingPunct="0">
              <a:defRPr sz="2000" b="1">
                <a:solidFill>
                  <a:srgbClr val="343176"/>
                </a:solidFill>
                <a:latin typeface="Arial" charset="0"/>
              </a:defRPr>
            </a:lvl5pPr>
            <a:lvl6pPr marL="2514600" indent="-228600" eaLnBrk="0" fontAlgn="base" hangingPunct="0">
              <a:spcBef>
                <a:spcPct val="0"/>
              </a:spcBef>
              <a:spcAft>
                <a:spcPct val="0"/>
              </a:spcAft>
              <a:buClr>
                <a:srgbClr val="343176"/>
              </a:buClr>
              <a:defRPr sz="2000" b="1">
                <a:solidFill>
                  <a:srgbClr val="343176"/>
                </a:solidFill>
                <a:latin typeface="Arial" charset="0"/>
              </a:defRPr>
            </a:lvl6pPr>
            <a:lvl7pPr marL="2971800" indent="-228600" eaLnBrk="0" fontAlgn="base" hangingPunct="0">
              <a:spcBef>
                <a:spcPct val="0"/>
              </a:spcBef>
              <a:spcAft>
                <a:spcPct val="0"/>
              </a:spcAft>
              <a:buClr>
                <a:srgbClr val="343176"/>
              </a:buClr>
              <a:defRPr sz="2000" b="1">
                <a:solidFill>
                  <a:srgbClr val="343176"/>
                </a:solidFill>
                <a:latin typeface="Arial" charset="0"/>
              </a:defRPr>
            </a:lvl7pPr>
            <a:lvl8pPr marL="3429000" indent="-228600" eaLnBrk="0" fontAlgn="base" hangingPunct="0">
              <a:spcBef>
                <a:spcPct val="0"/>
              </a:spcBef>
              <a:spcAft>
                <a:spcPct val="0"/>
              </a:spcAft>
              <a:buClr>
                <a:srgbClr val="343176"/>
              </a:buClr>
              <a:defRPr sz="2000" b="1">
                <a:solidFill>
                  <a:srgbClr val="343176"/>
                </a:solidFill>
                <a:latin typeface="Arial" charset="0"/>
              </a:defRPr>
            </a:lvl8pPr>
            <a:lvl9pPr marL="3886200" indent="-228600" eaLnBrk="0" fontAlgn="base" hangingPunct="0">
              <a:spcBef>
                <a:spcPct val="0"/>
              </a:spcBef>
              <a:spcAft>
                <a:spcPct val="0"/>
              </a:spcAft>
              <a:buClr>
                <a:srgbClr val="343176"/>
              </a:buClr>
              <a:defRPr sz="2000" b="1">
                <a:solidFill>
                  <a:srgbClr val="343176"/>
                </a:solidFill>
                <a:latin typeface="Arial" charset="0"/>
              </a:defRPr>
            </a:lvl9pPr>
          </a:lstStyle>
          <a:p>
            <a:pPr eaLnBrk="1" hangingPunct="1">
              <a:defRPr/>
            </a:pPr>
            <a:endParaRPr lang="fr-FR" altLang="fr-FR" sz="1200" b="0">
              <a:solidFill>
                <a:schemeClr val="bg1"/>
              </a:solidFill>
            </a:endParaRPr>
          </a:p>
        </p:txBody>
      </p:sp>
      <p:sp>
        <p:nvSpPr>
          <p:cNvPr id="8" name="Espace réservé du contenu 2"/>
          <p:cNvSpPr>
            <a:spLocks noGrp="1"/>
          </p:cNvSpPr>
          <p:nvPr>
            <p:ph idx="1"/>
          </p:nvPr>
        </p:nvSpPr>
        <p:spPr>
          <a:xfrm>
            <a:off x="914400" y="1454150"/>
            <a:ext cx="10363200" cy="4114800"/>
          </a:xfrm>
        </p:spPr>
        <p:txBody>
          <a:bodyPr/>
          <a:lstStyle>
            <a:lvl1pPr marL="0" marR="0" indent="0" algn="l" defTabSz="914400" rtl="0" eaLnBrk="0" fontAlgn="base" latinLnBrk="0" hangingPunct="0">
              <a:lnSpc>
                <a:spcPct val="100000"/>
              </a:lnSpc>
              <a:spcBef>
                <a:spcPts val="1000"/>
              </a:spcBef>
              <a:spcAft>
                <a:spcPct val="0"/>
              </a:spcAft>
              <a:buClr>
                <a:schemeClr val="bg1">
                  <a:lumMod val="50000"/>
                </a:schemeClr>
              </a:buClr>
              <a:buSzPct val="25000"/>
              <a:buFontTx/>
              <a:buNone/>
              <a:tabLst/>
              <a:defRPr sz="2400">
                <a:solidFill>
                  <a:schemeClr val="bg1">
                    <a:lumMod val="50000"/>
                  </a:schemeClr>
                </a:solidFill>
              </a:defRPr>
            </a:lvl1pPr>
            <a:lvl2pPr marL="450850" marR="0" indent="6350" algn="l" defTabSz="914400" rtl="0" eaLnBrk="0" fontAlgn="base" latinLnBrk="0" hangingPunct="0">
              <a:lnSpc>
                <a:spcPct val="100000"/>
              </a:lnSpc>
              <a:spcBef>
                <a:spcPct val="20000"/>
              </a:spcBef>
              <a:spcAft>
                <a:spcPct val="0"/>
              </a:spcAft>
              <a:buClr>
                <a:srgbClr val="343176"/>
              </a:buClr>
              <a:buSzTx/>
              <a:buFontTx/>
              <a:buNone/>
              <a:tabLst/>
              <a:defRPr sz="2000">
                <a:solidFill>
                  <a:schemeClr val="bg1">
                    <a:lumMod val="50000"/>
                  </a:schemeClr>
                </a:solidFill>
              </a:defRPr>
            </a:lvl2pPr>
            <a:lvl3pPr marL="901700" marR="0" indent="0" algn="l" defTabSz="914400" rtl="0" eaLnBrk="0" fontAlgn="base" latinLnBrk="0" hangingPunct="0">
              <a:lnSpc>
                <a:spcPct val="100000"/>
              </a:lnSpc>
              <a:spcBef>
                <a:spcPct val="20000"/>
              </a:spcBef>
              <a:spcAft>
                <a:spcPct val="0"/>
              </a:spcAft>
              <a:buClr>
                <a:srgbClr val="343176"/>
              </a:buClr>
              <a:buSzTx/>
              <a:buFontTx/>
              <a:buNone/>
              <a:tabLst/>
              <a:defRPr sz="1800">
                <a:solidFill>
                  <a:schemeClr val="bg1">
                    <a:lumMod val="50000"/>
                  </a:schemeClr>
                </a:solidFill>
              </a:defRPr>
            </a:lvl3pPr>
            <a:lvl4pPr marL="1339850" marR="0" indent="0" algn="l" defTabSz="914400" rtl="0" eaLnBrk="0" fontAlgn="base" latinLnBrk="0" hangingPunct="0">
              <a:lnSpc>
                <a:spcPct val="100000"/>
              </a:lnSpc>
              <a:spcBef>
                <a:spcPct val="20000"/>
              </a:spcBef>
              <a:spcAft>
                <a:spcPct val="0"/>
              </a:spcAft>
              <a:buClr>
                <a:srgbClr val="343176"/>
              </a:buClr>
              <a:buSzTx/>
              <a:buFontTx/>
              <a:buNone/>
              <a:tabLst/>
              <a:defRPr sz="1200">
                <a:solidFill>
                  <a:schemeClr val="bg1">
                    <a:lumMod val="50000"/>
                  </a:schemeClr>
                </a:solidFill>
              </a:defRPr>
            </a:lvl4pPr>
            <a:lvl5pPr marL="1790700" marR="0" indent="0" algn="l" defTabSz="914400" rtl="0" eaLnBrk="0" fontAlgn="base" latinLnBrk="0" hangingPunct="0">
              <a:lnSpc>
                <a:spcPct val="100000"/>
              </a:lnSpc>
              <a:spcBef>
                <a:spcPct val="20000"/>
              </a:spcBef>
              <a:spcAft>
                <a:spcPct val="0"/>
              </a:spcAft>
              <a:buClr>
                <a:srgbClr val="3333CC"/>
              </a:buClr>
              <a:buSzTx/>
              <a:buFontTx/>
              <a:buNone/>
              <a:tabLst/>
              <a:defRPr sz="1050">
                <a:solidFill>
                  <a:schemeClr val="bg1">
                    <a:lumMod val="50000"/>
                  </a:schemeClr>
                </a:solidFill>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2" name="Titre 1"/>
          <p:cNvSpPr>
            <a:spLocks noGrp="1"/>
          </p:cNvSpPr>
          <p:nvPr>
            <p:ph type="title"/>
          </p:nvPr>
        </p:nvSpPr>
        <p:spPr/>
        <p:txBody>
          <a:bodyPr/>
          <a:lstStyle>
            <a:lvl1pPr algn="l">
              <a:defRPr/>
            </a:lvl1pPr>
          </a:lstStyle>
          <a:p>
            <a:r>
              <a:rPr lang="fr-FR"/>
              <a:t>Modifiez le style du titre</a:t>
            </a:r>
            <a:endParaRPr lang="fr-FR" dirty="0"/>
          </a:p>
        </p:txBody>
      </p:sp>
      <p:sp>
        <p:nvSpPr>
          <p:cNvPr id="7" name="Rectangle 6"/>
          <p:cNvSpPr>
            <a:spLocks noGrp="1" noChangeArrowheads="1"/>
          </p:cNvSpPr>
          <p:nvPr>
            <p:ph type="sldNum" sz="quarter" idx="10"/>
          </p:nvPr>
        </p:nvSpPr>
        <p:spPr/>
        <p:txBody>
          <a:bodyPr/>
          <a:lstStyle>
            <a:lvl1pPr>
              <a:defRPr>
                <a:solidFill>
                  <a:schemeClr val="bg1">
                    <a:lumMod val="50000"/>
                  </a:schemeClr>
                </a:solidFill>
              </a:defRPr>
            </a:lvl1pPr>
          </a:lstStyle>
          <a:p>
            <a:pPr>
              <a:defRPr/>
            </a:pPr>
            <a:fld id="{4ACA06F6-FF1F-4313-AB59-D0BF49150D63}" type="slidenum">
              <a:rPr lang="fr-FR"/>
              <a:pPr>
                <a:defRPr/>
              </a:pPr>
              <a:t>‹N°›</a:t>
            </a:fld>
            <a:endParaRPr lang="fr-FR" dirty="0"/>
          </a:p>
        </p:txBody>
      </p:sp>
      <p:sp>
        <p:nvSpPr>
          <p:cNvPr id="9" name="Rectangle 8"/>
          <p:cNvSpPr>
            <a:spLocks noGrp="1" noChangeArrowheads="1"/>
          </p:cNvSpPr>
          <p:nvPr>
            <p:ph type="ftr" sz="quarter" idx="11"/>
          </p:nvPr>
        </p:nvSpPr>
        <p:spPr/>
        <p:txBody>
          <a:bodyPr/>
          <a:lstStyle>
            <a:lvl1pPr>
              <a:defRPr>
                <a:solidFill>
                  <a:schemeClr val="bg1">
                    <a:lumMod val="50000"/>
                  </a:schemeClr>
                </a:solidFill>
              </a:defRPr>
            </a:lvl1pPr>
          </a:lstStyle>
          <a:p>
            <a:pPr>
              <a:defRPr/>
            </a:pPr>
            <a:r>
              <a:rPr lang="fr-FR"/>
              <a:t>ATEXO - Tous droits réservés</a:t>
            </a:r>
          </a:p>
        </p:txBody>
      </p:sp>
      <p:sp>
        <p:nvSpPr>
          <p:cNvPr id="10" name="Rectangle 9"/>
          <p:cNvSpPr>
            <a:spLocks noGrp="1" noChangeArrowheads="1"/>
          </p:cNvSpPr>
          <p:nvPr>
            <p:ph type="dt" sz="half" idx="12"/>
          </p:nvPr>
        </p:nvSpPr>
        <p:spPr/>
        <p:txBody>
          <a:bodyPr/>
          <a:lstStyle>
            <a:lvl1pPr algn="r">
              <a:defRPr sz="1000" b="0">
                <a:solidFill>
                  <a:schemeClr val="bg1">
                    <a:lumMod val="50000"/>
                  </a:schemeClr>
                </a:solidFill>
                <a:latin typeface="Arial" charset="0"/>
              </a:defRPr>
            </a:lvl1pPr>
          </a:lstStyle>
          <a:p>
            <a:pPr>
              <a:defRPr/>
            </a:pPr>
            <a:r>
              <a:rPr lang="fr-FR"/>
              <a:t>Date et/ou N° Version</a:t>
            </a:r>
            <a:endParaRPr lang="fr-FR" dirty="0"/>
          </a:p>
        </p:txBody>
      </p:sp>
    </p:spTree>
    <p:extLst>
      <p:ext uri="{BB962C8B-B14F-4D97-AF65-F5344CB8AC3E}">
        <p14:creationId xmlns:p14="http://schemas.microsoft.com/office/powerpoint/2010/main" val="29415357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r>
              <a:rPr lang="fr-FR"/>
              <a:t>Date et/ou N° Version</a:t>
            </a: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ATEXO - Tous droits réservés</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DE52B7F-47CC-4ED9-BE52-496A2D0F52CB}" type="slidenum">
              <a:rPr lang="fr-FR"/>
              <a:pPr>
                <a:defRPr/>
              </a:pPr>
              <a:t>‹N°›</a:t>
            </a:fld>
            <a:endParaRPr lang="fr-FR"/>
          </a:p>
        </p:txBody>
      </p:sp>
    </p:spTree>
    <p:extLst>
      <p:ext uri="{BB962C8B-B14F-4D97-AF65-F5344CB8AC3E}">
        <p14:creationId xmlns:p14="http://schemas.microsoft.com/office/powerpoint/2010/main" val="259642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914400" y="1114400"/>
            <a:ext cx="5080000" cy="5050800"/>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97600" y="1114400"/>
            <a:ext cx="5080000" cy="5050800"/>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Rectangle 4"/>
          <p:cNvSpPr>
            <a:spLocks noGrp="1" noChangeArrowheads="1"/>
          </p:cNvSpPr>
          <p:nvPr>
            <p:ph type="dt" sz="half" idx="10"/>
          </p:nvPr>
        </p:nvSpPr>
        <p:spPr>
          <a:ln/>
        </p:spPr>
        <p:txBody>
          <a:bodyPr/>
          <a:lstStyle>
            <a:lvl1pPr>
              <a:defRPr/>
            </a:lvl1pPr>
          </a:lstStyle>
          <a:p>
            <a:pPr>
              <a:defRPr/>
            </a:pPr>
            <a:r>
              <a:rPr lang="fr-FR"/>
              <a:t>Date et/ou N° Version</a:t>
            </a: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r>
              <a:rPr lang="fr-FR"/>
              <a:t>ATEXO - Tous droits réservés</a:t>
            </a: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EDAE7720-1573-4650-BF33-2E5EBCEB7486}" type="slidenum">
              <a:rPr lang="fr-FR"/>
              <a:pPr>
                <a:defRPr/>
              </a:pPr>
              <a:t>‹N°›</a:t>
            </a:fld>
            <a:endParaRPr lang="fr-FR"/>
          </a:p>
        </p:txBody>
      </p:sp>
    </p:spTree>
    <p:extLst>
      <p:ext uri="{BB962C8B-B14F-4D97-AF65-F5344CB8AC3E}">
        <p14:creationId xmlns:p14="http://schemas.microsoft.com/office/powerpoint/2010/main" val="20603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r>
              <a:rPr lang="fr-FR"/>
              <a:t>Date et/ou N° Version</a:t>
            </a: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r>
              <a:rPr lang="fr-FR"/>
              <a:t>ATEXO - Tous droits réservés</a:t>
            </a: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A16654AC-415A-45DA-BFA9-996726F82C26}" type="slidenum">
              <a:rPr lang="fr-FR"/>
              <a:pPr>
                <a:defRPr/>
              </a:pPr>
              <a:t>‹N°›</a:t>
            </a:fld>
            <a:endParaRPr lang="fr-FR"/>
          </a:p>
        </p:txBody>
      </p:sp>
    </p:spTree>
    <p:extLst>
      <p:ext uri="{BB962C8B-B14F-4D97-AF65-F5344CB8AC3E}">
        <p14:creationId xmlns:p14="http://schemas.microsoft.com/office/powerpoint/2010/main" val="53821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image" Target="../media/image11.png"/><Relationship Id="rId4" Type="http://schemas.openxmlformats.org/officeDocument/2006/relationships/slideLayout" Target="../slideLayouts/slideLayout14.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88914"/>
            <a:ext cx="10363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du transparent</a:t>
            </a:r>
          </a:p>
        </p:txBody>
      </p:sp>
      <p:sp>
        <p:nvSpPr>
          <p:cNvPr id="1027" name="Rectangle 3"/>
          <p:cNvSpPr>
            <a:spLocks noGrp="1" noChangeArrowheads="1"/>
          </p:cNvSpPr>
          <p:nvPr>
            <p:ph type="body" idx="1"/>
          </p:nvPr>
        </p:nvSpPr>
        <p:spPr bwMode="auto">
          <a:xfrm>
            <a:off x="914400" y="1114425"/>
            <a:ext cx="103632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Titre 1</a:t>
            </a:r>
          </a:p>
          <a:p>
            <a:pPr lvl="1"/>
            <a:r>
              <a:rPr lang="fr-FR" altLang="fr-FR"/>
              <a:t>Titre 2</a:t>
            </a:r>
          </a:p>
          <a:p>
            <a:pPr lvl="2"/>
            <a:r>
              <a:rPr lang="fr-FR" altLang="fr-FR"/>
              <a:t>Titre 3</a:t>
            </a:r>
          </a:p>
          <a:p>
            <a:pPr lvl="3"/>
            <a:r>
              <a:rPr lang="fr-FR" altLang="fr-FR"/>
              <a:t>Titre 4</a:t>
            </a:r>
          </a:p>
          <a:p>
            <a:pPr lvl="4"/>
            <a:r>
              <a:rPr lang="fr-FR" altLang="fr-FR"/>
              <a:t>Titre 5</a:t>
            </a:r>
          </a:p>
        </p:txBody>
      </p:sp>
      <p:sp>
        <p:nvSpPr>
          <p:cNvPr id="1028" name="Rectangle 4"/>
          <p:cNvSpPr>
            <a:spLocks noGrp="1" noChangeArrowheads="1"/>
          </p:cNvSpPr>
          <p:nvPr>
            <p:ph type="dt" sz="half" idx="2"/>
          </p:nvPr>
        </p:nvSpPr>
        <p:spPr bwMode="auto">
          <a:xfrm>
            <a:off x="8839200" y="64008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1">
                    <a:lumMod val="50000"/>
                  </a:schemeClr>
                </a:solidFill>
                <a:latin typeface="Arial" charset="0"/>
              </a:defRPr>
            </a:lvl1pPr>
          </a:lstStyle>
          <a:p>
            <a:pPr>
              <a:defRPr/>
            </a:pPr>
            <a:r>
              <a:rPr lang="fr-FR"/>
              <a:t>Date et/ou N° Version</a:t>
            </a:r>
            <a:endParaRPr lang="fr-FR" dirty="0"/>
          </a:p>
        </p:txBody>
      </p:sp>
      <p:sp>
        <p:nvSpPr>
          <p:cNvPr id="1029" name="Rectangle 5"/>
          <p:cNvSpPr>
            <a:spLocks noGrp="1" noChangeArrowheads="1"/>
          </p:cNvSpPr>
          <p:nvPr>
            <p:ph type="ftr" sz="quarter" idx="3"/>
          </p:nvPr>
        </p:nvSpPr>
        <p:spPr bwMode="auto">
          <a:xfrm>
            <a:off x="4165600" y="64008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bg1">
                    <a:lumMod val="50000"/>
                  </a:schemeClr>
                </a:solidFill>
                <a:latin typeface="Arial" charset="0"/>
              </a:defRPr>
            </a:lvl1pPr>
          </a:lstStyle>
          <a:p>
            <a:pPr>
              <a:defRPr/>
            </a:pPr>
            <a:r>
              <a:rPr lang="fr-FR"/>
              <a:t>ATEXO - Tous droits réservés</a:t>
            </a:r>
            <a:endParaRPr lang="fr-FR" dirty="0"/>
          </a:p>
        </p:txBody>
      </p:sp>
      <p:sp>
        <p:nvSpPr>
          <p:cNvPr id="1030" name="Rectangle 6"/>
          <p:cNvSpPr>
            <a:spLocks noGrp="1" noChangeArrowheads="1"/>
          </p:cNvSpPr>
          <p:nvPr>
            <p:ph type="sldNum" sz="quarter" idx="4"/>
          </p:nvPr>
        </p:nvSpPr>
        <p:spPr bwMode="auto">
          <a:xfrm>
            <a:off x="11480800" y="64008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1">
                    <a:lumMod val="50000"/>
                  </a:schemeClr>
                </a:solidFill>
                <a:latin typeface="Arial" charset="0"/>
              </a:defRPr>
            </a:lvl1pPr>
          </a:lstStyle>
          <a:p>
            <a:pPr>
              <a:defRPr/>
            </a:pPr>
            <a:fld id="{042C1564-D679-4DFF-9D3F-B640DE4B4F7D}" type="slidenum">
              <a:rPr lang="fr-FR"/>
              <a:pPr>
                <a:defRPr/>
              </a:pPr>
              <a:t>‹N°›</a:t>
            </a:fld>
            <a:endParaRPr lang="fr-FR"/>
          </a:p>
        </p:txBody>
      </p:sp>
      <p:pic>
        <p:nvPicPr>
          <p:cNvPr id="1031" name="Picture 2" descr="\\192.168.2.10\atexo\4-Design\ATEXO\LOGOS\V2\logos-docs\logo-ATEXO.jpg"/>
          <p:cNvPicPr>
            <a:picLocks noChangeAspect="1" noChangeArrowheads="1"/>
          </p:cNvPicPr>
          <p:nvPr/>
        </p:nvPicPr>
        <p:blipFill>
          <a:blip r:embed="rId12">
            <a:extLst>
              <a:ext uri="{28A0092B-C50C-407E-A947-70E740481C1C}">
                <a14:useLocalDpi xmlns:a14="http://schemas.microsoft.com/office/drawing/2010/main" val="0"/>
              </a:ext>
            </a:extLst>
          </a:blip>
          <a:srcRect l="79077" b="32001"/>
          <a:stretch>
            <a:fillRect/>
          </a:stretch>
        </p:blipFill>
        <p:spPr bwMode="auto">
          <a:xfrm>
            <a:off x="334434" y="222251"/>
            <a:ext cx="692151"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descr="\\192.168.2.10\atexo\4-Design\ATEXO\LOGOS\V2\logos-docs\logo-ATEX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433" y="6362700"/>
            <a:ext cx="110066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3" name="Connecteur droit 11"/>
          <p:cNvCxnSpPr>
            <a:cxnSpLocks noChangeShapeType="1"/>
          </p:cNvCxnSpPr>
          <p:nvPr/>
        </p:nvCxnSpPr>
        <p:spPr bwMode="auto">
          <a:xfrm>
            <a:off x="408518" y="981075"/>
            <a:ext cx="11374967" cy="0"/>
          </a:xfrm>
          <a:prstGeom prst="line">
            <a:avLst/>
          </a:prstGeom>
          <a:noFill/>
          <a:ln w="9525" algn="ctr">
            <a:solidFill>
              <a:srgbClr val="95B0CE"/>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716920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hf hdr="0" dt="0"/>
  <p:txStyles>
    <p:titleStyle>
      <a:lvl1pPr algn="l" rtl="0" eaLnBrk="1" fontAlgn="base" hangingPunct="1">
        <a:spcBef>
          <a:spcPct val="0"/>
        </a:spcBef>
        <a:spcAft>
          <a:spcPct val="0"/>
        </a:spcAft>
        <a:buClr>
          <a:srgbClr val="343176"/>
        </a:buClr>
        <a:defRPr sz="2400">
          <a:solidFill>
            <a:schemeClr val="tx1"/>
          </a:solidFill>
          <a:latin typeface="+mj-lt"/>
          <a:ea typeface="+mj-ea"/>
          <a:cs typeface="+mj-cs"/>
        </a:defRPr>
      </a:lvl1pPr>
      <a:lvl2pPr algn="l" rtl="0" eaLnBrk="1" fontAlgn="base" hangingPunct="1">
        <a:spcBef>
          <a:spcPct val="0"/>
        </a:spcBef>
        <a:spcAft>
          <a:spcPct val="0"/>
        </a:spcAft>
        <a:buClr>
          <a:srgbClr val="343176"/>
        </a:buClr>
        <a:defRPr sz="2400">
          <a:solidFill>
            <a:schemeClr val="tx1"/>
          </a:solidFill>
          <a:latin typeface="Arial" charset="0"/>
        </a:defRPr>
      </a:lvl2pPr>
      <a:lvl3pPr algn="l" rtl="0" eaLnBrk="1" fontAlgn="base" hangingPunct="1">
        <a:spcBef>
          <a:spcPct val="0"/>
        </a:spcBef>
        <a:spcAft>
          <a:spcPct val="0"/>
        </a:spcAft>
        <a:buClr>
          <a:srgbClr val="343176"/>
        </a:buClr>
        <a:defRPr sz="2400">
          <a:solidFill>
            <a:schemeClr val="tx1"/>
          </a:solidFill>
          <a:latin typeface="Arial" charset="0"/>
        </a:defRPr>
      </a:lvl3pPr>
      <a:lvl4pPr algn="l" rtl="0" eaLnBrk="1" fontAlgn="base" hangingPunct="1">
        <a:spcBef>
          <a:spcPct val="0"/>
        </a:spcBef>
        <a:spcAft>
          <a:spcPct val="0"/>
        </a:spcAft>
        <a:buClr>
          <a:srgbClr val="343176"/>
        </a:buClr>
        <a:defRPr sz="2400">
          <a:solidFill>
            <a:schemeClr val="tx1"/>
          </a:solidFill>
          <a:latin typeface="Arial" charset="0"/>
        </a:defRPr>
      </a:lvl4pPr>
      <a:lvl5pPr algn="l" rtl="0" eaLnBrk="1" fontAlgn="base" hangingPunct="1">
        <a:spcBef>
          <a:spcPct val="0"/>
        </a:spcBef>
        <a:spcAft>
          <a:spcPct val="0"/>
        </a:spcAft>
        <a:buClr>
          <a:srgbClr val="343176"/>
        </a:buClr>
        <a:defRPr sz="2400">
          <a:solidFill>
            <a:schemeClr val="tx1"/>
          </a:solidFill>
          <a:latin typeface="Arial" charset="0"/>
        </a:defRPr>
      </a:lvl5pPr>
      <a:lvl6pPr marL="457200" algn="r" rtl="0" eaLnBrk="1" fontAlgn="base" hangingPunct="1">
        <a:spcBef>
          <a:spcPct val="0"/>
        </a:spcBef>
        <a:spcAft>
          <a:spcPct val="0"/>
        </a:spcAft>
        <a:buClr>
          <a:srgbClr val="343176"/>
        </a:buClr>
        <a:defRPr sz="2400">
          <a:solidFill>
            <a:srgbClr val="343176"/>
          </a:solidFill>
          <a:latin typeface="Arial" charset="0"/>
        </a:defRPr>
      </a:lvl6pPr>
      <a:lvl7pPr marL="914400" algn="r" rtl="0" eaLnBrk="1" fontAlgn="base" hangingPunct="1">
        <a:spcBef>
          <a:spcPct val="0"/>
        </a:spcBef>
        <a:spcAft>
          <a:spcPct val="0"/>
        </a:spcAft>
        <a:buClr>
          <a:srgbClr val="343176"/>
        </a:buClr>
        <a:defRPr sz="2400">
          <a:solidFill>
            <a:srgbClr val="343176"/>
          </a:solidFill>
          <a:latin typeface="Arial" charset="0"/>
        </a:defRPr>
      </a:lvl7pPr>
      <a:lvl8pPr marL="1371600" algn="r" rtl="0" eaLnBrk="1" fontAlgn="base" hangingPunct="1">
        <a:spcBef>
          <a:spcPct val="0"/>
        </a:spcBef>
        <a:spcAft>
          <a:spcPct val="0"/>
        </a:spcAft>
        <a:buClr>
          <a:srgbClr val="343176"/>
        </a:buClr>
        <a:defRPr sz="2400">
          <a:solidFill>
            <a:srgbClr val="343176"/>
          </a:solidFill>
          <a:latin typeface="Arial" charset="0"/>
        </a:defRPr>
      </a:lvl8pPr>
      <a:lvl9pPr marL="1828800" algn="r" rtl="0" eaLnBrk="1" fontAlgn="base" hangingPunct="1">
        <a:spcBef>
          <a:spcPct val="0"/>
        </a:spcBef>
        <a:spcAft>
          <a:spcPct val="0"/>
        </a:spcAft>
        <a:buClr>
          <a:srgbClr val="343176"/>
        </a:buClr>
        <a:defRPr sz="2400">
          <a:solidFill>
            <a:srgbClr val="343176"/>
          </a:solidFill>
          <a:latin typeface="Arial" charset="0"/>
        </a:defRPr>
      </a:lvl9pPr>
    </p:titleStyle>
    <p:bodyStyle>
      <a:lvl1pPr marL="342900" indent="-342900" algn="l" rtl="0" eaLnBrk="1" fontAlgn="base" hangingPunct="1">
        <a:spcBef>
          <a:spcPct val="20000"/>
        </a:spcBef>
        <a:spcAft>
          <a:spcPct val="0"/>
        </a:spcAft>
        <a:buClr>
          <a:srgbClr val="343176"/>
        </a:buClr>
        <a:buBlip>
          <a:blip r:embed="rId14"/>
        </a:buBlip>
        <a:defRPr sz="1600" b="1">
          <a:solidFill>
            <a:schemeClr val="tx1"/>
          </a:solidFill>
          <a:latin typeface="+mn-lt"/>
          <a:ea typeface="+mn-ea"/>
          <a:cs typeface="+mn-cs"/>
        </a:defRPr>
      </a:lvl1pPr>
      <a:lvl2pPr marL="742950" indent="-285750" algn="l" rtl="0" eaLnBrk="1" fontAlgn="base" hangingPunct="1">
        <a:spcBef>
          <a:spcPct val="20000"/>
        </a:spcBef>
        <a:spcAft>
          <a:spcPct val="0"/>
        </a:spcAft>
        <a:buClr>
          <a:srgbClr val="343176"/>
        </a:buClr>
        <a:buBlip>
          <a:blip r:embed="rId15"/>
        </a:buBlip>
        <a:defRPr sz="1400">
          <a:solidFill>
            <a:schemeClr val="tx1"/>
          </a:solidFill>
          <a:latin typeface="+mn-lt"/>
        </a:defRPr>
      </a:lvl2pPr>
      <a:lvl3pPr marL="1143000" indent="-228600" algn="l" rtl="0" eaLnBrk="1" fontAlgn="base" hangingPunct="1">
        <a:spcBef>
          <a:spcPct val="20000"/>
        </a:spcBef>
        <a:spcAft>
          <a:spcPct val="0"/>
        </a:spcAft>
        <a:buClr>
          <a:srgbClr val="343176"/>
        </a:buClr>
        <a:buBlip>
          <a:blip r:embed="rId14"/>
        </a:buBlip>
        <a:defRPr sz="1200">
          <a:solidFill>
            <a:schemeClr val="tx1"/>
          </a:solidFill>
          <a:latin typeface="+mn-lt"/>
        </a:defRPr>
      </a:lvl3pPr>
      <a:lvl4pPr marL="1600200" indent="-228600" algn="l" rtl="0" eaLnBrk="1" fontAlgn="base" hangingPunct="1">
        <a:spcBef>
          <a:spcPct val="20000"/>
        </a:spcBef>
        <a:spcAft>
          <a:spcPct val="0"/>
        </a:spcAft>
        <a:buClr>
          <a:srgbClr val="343176"/>
        </a:buClr>
        <a:buBlip>
          <a:blip r:embed="rId15"/>
        </a:buBlip>
        <a:defRPr sz="1000">
          <a:solidFill>
            <a:schemeClr val="tx1"/>
          </a:solidFill>
          <a:latin typeface="+mn-lt"/>
        </a:defRPr>
      </a:lvl4pPr>
      <a:lvl5pPr marL="2057400" indent="-228600" algn="l" rtl="0" eaLnBrk="1" fontAlgn="base" hangingPunct="1">
        <a:spcBef>
          <a:spcPct val="20000"/>
        </a:spcBef>
        <a:spcAft>
          <a:spcPct val="0"/>
        </a:spcAft>
        <a:buClr>
          <a:schemeClr val="accent2"/>
        </a:buClr>
        <a:buBlip>
          <a:blip r:embed="rId14"/>
        </a:buBlip>
        <a:defRPr sz="1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accent2"/>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accent2"/>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accent2"/>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88914"/>
            <a:ext cx="10363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du transparent</a:t>
            </a:r>
          </a:p>
        </p:txBody>
      </p:sp>
      <p:sp>
        <p:nvSpPr>
          <p:cNvPr id="1027" name="Rectangle 3"/>
          <p:cNvSpPr>
            <a:spLocks noGrp="1" noChangeArrowheads="1"/>
          </p:cNvSpPr>
          <p:nvPr>
            <p:ph type="body" idx="1"/>
          </p:nvPr>
        </p:nvSpPr>
        <p:spPr bwMode="auto">
          <a:xfrm>
            <a:off x="914400" y="1114425"/>
            <a:ext cx="103632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Titre 1</a:t>
            </a:r>
          </a:p>
          <a:p>
            <a:pPr lvl="1"/>
            <a:r>
              <a:rPr lang="fr-FR" altLang="fr-FR"/>
              <a:t>Titre 2</a:t>
            </a:r>
          </a:p>
          <a:p>
            <a:pPr lvl="2"/>
            <a:r>
              <a:rPr lang="fr-FR" altLang="fr-FR"/>
              <a:t>Titre 3</a:t>
            </a:r>
          </a:p>
          <a:p>
            <a:pPr lvl="3"/>
            <a:r>
              <a:rPr lang="fr-FR" altLang="fr-FR"/>
              <a:t>Titre 4</a:t>
            </a:r>
          </a:p>
          <a:p>
            <a:pPr lvl="4"/>
            <a:r>
              <a:rPr lang="fr-FR" altLang="fr-FR"/>
              <a:t>Titre 5</a:t>
            </a:r>
          </a:p>
        </p:txBody>
      </p:sp>
      <p:sp>
        <p:nvSpPr>
          <p:cNvPr id="1028" name="Rectangle 4"/>
          <p:cNvSpPr>
            <a:spLocks noGrp="1" noChangeArrowheads="1"/>
          </p:cNvSpPr>
          <p:nvPr>
            <p:ph type="dt" sz="half" idx="2"/>
          </p:nvPr>
        </p:nvSpPr>
        <p:spPr bwMode="auto">
          <a:xfrm>
            <a:off x="8839200" y="64008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1">
                    <a:lumMod val="50000"/>
                  </a:schemeClr>
                </a:solidFill>
                <a:latin typeface="Arial" charset="0"/>
              </a:defRPr>
            </a:lvl1pPr>
          </a:lstStyle>
          <a:p>
            <a:pPr fontAlgn="base">
              <a:spcBef>
                <a:spcPct val="0"/>
              </a:spcBef>
              <a:spcAft>
                <a:spcPct val="0"/>
              </a:spcAft>
              <a:buClr>
                <a:srgbClr val="343176"/>
              </a:buClr>
              <a:defRPr/>
            </a:pPr>
            <a:r>
              <a:rPr lang="fr-FR">
                <a:solidFill>
                  <a:srgbClr val="FFFFFF">
                    <a:lumMod val="50000"/>
                  </a:srgbClr>
                </a:solidFill>
              </a:rPr>
              <a:t>Date et/ou N° Version</a:t>
            </a:r>
            <a:endParaRPr lang="fr-FR" dirty="0">
              <a:solidFill>
                <a:srgbClr val="FFFFFF">
                  <a:lumMod val="50000"/>
                </a:srgbClr>
              </a:solidFill>
            </a:endParaRPr>
          </a:p>
        </p:txBody>
      </p:sp>
      <p:sp>
        <p:nvSpPr>
          <p:cNvPr id="1029" name="Rectangle 5"/>
          <p:cNvSpPr>
            <a:spLocks noGrp="1" noChangeArrowheads="1"/>
          </p:cNvSpPr>
          <p:nvPr>
            <p:ph type="ftr" sz="quarter" idx="3"/>
          </p:nvPr>
        </p:nvSpPr>
        <p:spPr bwMode="auto">
          <a:xfrm>
            <a:off x="4165600" y="64008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bg1">
                    <a:lumMod val="50000"/>
                  </a:schemeClr>
                </a:solidFill>
                <a:latin typeface="Arial" charset="0"/>
              </a:defRPr>
            </a:lvl1pPr>
          </a:lstStyle>
          <a:p>
            <a:pPr fontAlgn="base">
              <a:spcBef>
                <a:spcPct val="0"/>
              </a:spcBef>
              <a:spcAft>
                <a:spcPct val="0"/>
              </a:spcAft>
              <a:buClr>
                <a:srgbClr val="343176"/>
              </a:buClr>
              <a:defRPr/>
            </a:pPr>
            <a:r>
              <a:rPr lang="fr-FR">
                <a:solidFill>
                  <a:srgbClr val="FFFFFF">
                    <a:lumMod val="50000"/>
                  </a:srgbClr>
                </a:solidFill>
              </a:rPr>
              <a:t>ATEXO - Tous droits réservés</a:t>
            </a:r>
            <a:endParaRPr lang="fr-FR" dirty="0">
              <a:solidFill>
                <a:srgbClr val="FFFFFF">
                  <a:lumMod val="50000"/>
                </a:srgbClr>
              </a:solidFill>
            </a:endParaRPr>
          </a:p>
        </p:txBody>
      </p:sp>
      <p:sp>
        <p:nvSpPr>
          <p:cNvPr id="1030" name="Rectangle 6"/>
          <p:cNvSpPr>
            <a:spLocks noGrp="1" noChangeArrowheads="1"/>
          </p:cNvSpPr>
          <p:nvPr>
            <p:ph type="sldNum" sz="quarter" idx="4"/>
          </p:nvPr>
        </p:nvSpPr>
        <p:spPr bwMode="auto">
          <a:xfrm>
            <a:off x="11480800" y="64008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7F7F7F"/>
                </a:solidFill>
              </a:defRPr>
            </a:lvl1pPr>
          </a:lstStyle>
          <a:p>
            <a:pPr fontAlgn="base">
              <a:spcBef>
                <a:spcPct val="0"/>
              </a:spcBef>
              <a:spcAft>
                <a:spcPct val="0"/>
              </a:spcAft>
              <a:buClr>
                <a:srgbClr val="343176"/>
              </a:buClr>
            </a:pPr>
            <a:fld id="{6BB897D5-A4E8-4107-B92E-B8A2DAB5B991}" type="slidenum">
              <a:rPr lang="fr-FR" altLang="fr-FR" smtClean="0"/>
              <a:pPr fontAlgn="base">
                <a:spcBef>
                  <a:spcPct val="0"/>
                </a:spcBef>
                <a:spcAft>
                  <a:spcPct val="0"/>
                </a:spcAft>
                <a:buClr>
                  <a:srgbClr val="343176"/>
                </a:buClr>
              </a:pPr>
              <a:t>‹N°›</a:t>
            </a:fld>
            <a:endParaRPr lang="fr-FR" altLang="fr-FR"/>
          </a:p>
        </p:txBody>
      </p:sp>
      <p:cxnSp>
        <p:nvCxnSpPr>
          <p:cNvPr id="1033" name="Connecteur droit 11"/>
          <p:cNvCxnSpPr>
            <a:cxnSpLocks noChangeShapeType="1"/>
          </p:cNvCxnSpPr>
          <p:nvPr userDrawn="1"/>
        </p:nvCxnSpPr>
        <p:spPr bwMode="auto">
          <a:xfrm>
            <a:off x="408518" y="981075"/>
            <a:ext cx="11374967" cy="0"/>
          </a:xfrm>
          <a:prstGeom prst="line">
            <a:avLst/>
          </a:prstGeom>
          <a:noFill/>
          <a:ln w="9525" algn="ctr">
            <a:solidFill>
              <a:srgbClr val="95B0CE"/>
            </a:solidFill>
            <a:round/>
            <a:headEnd/>
            <a:tailEnd/>
          </a:ln>
          <a:extLst>
            <a:ext uri="{909E8E84-426E-40DD-AFC4-6F175D3DCCD1}">
              <a14:hiddenFill xmlns:a14="http://schemas.microsoft.com/office/drawing/2010/main">
                <a:noFill/>
              </a14:hiddenFill>
            </a:ext>
          </a:extLst>
        </p:spPr>
      </p:cxnSp>
      <p:pic>
        <p:nvPicPr>
          <p:cNvPr id="11" name="Imag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2249" y="222250"/>
            <a:ext cx="6921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34434" y="6362700"/>
            <a:ext cx="1267884"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1167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dt="0"/>
  <p:txStyles>
    <p:titleStyle>
      <a:lvl1pPr algn="l" rtl="0" eaLnBrk="0" fontAlgn="base" hangingPunct="0">
        <a:spcBef>
          <a:spcPct val="0"/>
        </a:spcBef>
        <a:spcAft>
          <a:spcPct val="0"/>
        </a:spcAft>
        <a:buClr>
          <a:srgbClr val="343176"/>
        </a:buClr>
        <a:defRPr sz="2400">
          <a:solidFill>
            <a:schemeClr val="tx1"/>
          </a:solidFill>
          <a:latin typeface="+mj-lt"/>
          <a:ea typeface="+mj-ea"/>
          <a:cs typeface="+mj-cs"/>
        </a:defRPr>
      </a:lvl1pPr>
      <a:lvl2pPr algn="l" rtl="0" eaLnBrk="0" fontAlgn="base" hangingPunct="0">
        <a:spcBef>
          <a:spcPct val="0"/>
        </a:spcBef>
        <a:spcAft>
          <a:spcPct val="0"/>
        </a:spcAft>
        <a:buClr>
          <a:srgbClr val="343176"/>
        </a:buClr>
        <a:defRPr sz="2400">
          <a:solidFill>
            <a:schemeClr val="tx1"/>
          </a:solidFill>
          <a:latin typeface="Arial" charset="0"/>
        </a:defRPr>
      </a:lvl2pPr>
      <a:lvl3pPr algn="l" rtl="0" eaLnBrk="0" fontAlgn="base" hangingPunct="0">
        <a:spcBef>
          <a:spcPct val="0"/>
        </a:spcBef>
        <a:spcAft>
          <a:spcPct val="0"/>
        </a:spcAft>
        <a:buClr>
          <a:srgbClr val="343176"/>
        </a:buClr>
        <a:defRPr sz="2400">
          <a:solidFill>
            <a:schemeClr val="tx1"/>
          </a:solidFill>
          <a:latin typeface="Arial" charset="0"/>
        </a:defRPr>
      </a:lvl3pPr>
      <a:lvl4pPr algn="l" rtl="0" eaLnBrk="0" fontAlgn="base" hangingPunct="0">
        <a:spcBef>
          <a:spcPct val="0"/>
        </a:spcBef>
        <a:spcAft>
          <a:spcPct val="0"/>
        </a:spcAft>
        <a:buClr>
          <a:srgbClr val="343176"/>
        </a:buClr>
        <a:defRPr sz="2400">
          <a:solidFill>
            <a:schemeClr val="tx1"/>
          </a:solidFill>
          <a:latin typeface="Arial" charset="0"/>
        </a:defRPr>
      </a:lvl4pPr>
      <a:lvl5pPr algn="l" rtl="0" eaLnBrk="0" fontAlgn="base" hangingPunct="0">
        <a:spcBef>
          <a:spcPct val="0"/>
        </a:spcBef>
        <a:spcAft>
          <a:spcPct val="0"/>
        </a:spcAft>
        <a:buClr>
          <a:srgbClr val="343176"/>
        </a:buClr>
        <a:defRPr sz="2400">
          <a:solidFill>
            <a:schemeClr val="tx1"/>
          </a:solidFill>
          <a:latin typeface="Arial" charset="0"/>
        </a:defRPr>
      </a:lvl5pPr>
      <a:lvl6pPr marL="457200" algn="r" rtl="0" fontAlgn="base">
        <a:spcBef>
          <a:spcPct val="0"/>
        </a:spcBef>
        <a:spcAft>
          <a:spcPct val="0"/>
        </a:spcAft>
        <a:buClr>
          <a:srgbClr val="343176"/>
        </a:buClr>
        <a:defRPr sz="2400">
          <a:solidFill>
            <a:srgbClr val="343176"/>
          </a:solidFill>
          <a:latin typeface="Arial" charset="0"/>
        </a:defRPr>
      </a:lvl6pPr>
      <a:lvl7pPr marL="914400" algn="r" rtl="0" fontAlgn="base">
        <a:spcBef>
          <a:spcPct val="0"/>
        </a:spcBef>
        <a:spcAft>
          <a:spcPct val="0"/>
        </a:spcAft>
        <a:buClr>
          <a:srgbClr val="343176"/>
        </a:buClr>
        <a:defRPr sz="2400">
          <a:solidFill>
            <a:srgbClr val="343176"/>
          </a:solidFill>
          <a:latin typeface="Arial" charset="0"/>
        </a:defRPr>
      </a:lvl7pPr>
      <a:lvl8pPr marL="1371600" algn="r" rtl="0" fontAlgn="base">
        <a:spcBef>
          <a:spcPct val="0"/>
        </a:spcBef>
        <a:spcAft>
          <a:spcPct val="0"/>
        </a:spcAft>
        <a:buClr>
          <a:srgbClr val="343176"/>
        </a:buClr>
        <a:defRPr sz="2400">
          <a:solidFill>
            <a:srgbClr val="343176"/>
          </a:solidFill>
          <a:latin typeface="Arial" charset="0"/>
        </a:defRPr>
      </a:lvl8pPr>
      <a:lvl9pPr marL="1828800" algn="r" rtl="0" fontAlgn="base">
        <a:spcBef>
          <a:spcPct val="0"/>
        </a:spcBef>
        <a:spcAft>
          <a:spcPct val="0"/>
        </a:spcAft>
        <a:buClr>
          <a:srgbClr val="343176"/>
        </a:buClr>
        <a:defRPr sz="2400">
          <a:solidFill>
            <a:srgbClr val="343176"/>
          </a:solidFill>
          <a:latin typeface="Arial" charset="0"/>
        </a:defRPr>
      </a:lvl9pPr>
    </p:titleStyle>
    <p:bodyStyle>
      <a:lvl1pPr marL="342900" indent="-342900" algn="l" rtl="0" eaLnBrk="0" fontAlgn="base" hangingPunct="0">
        <a:spcBef>
          <a:spcPct val="20000"/>
        </a:spcBef>
        <a:spcAft>
          <a:spcPct val="0"/>
        </a:spcAft>
        <a:buClr>
          <a:srgbClr val="343176"/>
        </a:buClr>
        <a:buBlip>
          <a:blip r:embed="rId11"/>
        </a:buBlip>
        <a:defRPr sz="1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43176"/>
        </a:buClr>
        <a:buBlip>
          <a:blip r:embed="rId12"/>
        </a:buBlip>
        <a:defRPr sz="1400">
          <a:solidFill>
            <a:schemeClr val="tx1"/>
          </a:solidFill>
          <a:latin typeface="+mn-lt"/>
        </a:defRPr>
      </a:lvl2pPr>
      <a:lvl3pPr marL="1143000" indent="-228600" algn="l" rtl="0" eaLnBrk="0" fontAlgn="base" hangingPunct="0">
        <a:spcBef>
          <a:spcPct val="20000"/>
        </a:spcBef>
        <a:spcAft>
          <a:spcPct val="0"/>
        </a:spcAft>
        <a:buClr>
          <a:srgbClr val="343176"/>
        </a:buClr>
        <a:buBlip>
          <a:blip r:embed="rId11"/>
        </a:buBlip>
        <a:defRPr sz="1200">
          <a:solidFill>
            <a:schemeClr val="tx1"/>
          </a:solidFill>
          <a:latin typeface="+mn-lt"/>
        </a:defRPr>
      </a:lvl3pPr>
      <a:lvl4pPr marL="1600200" indent="-228600" algn="l" rtl="0" eaLnBrk="0" fontAlgn="base" hangingPunct="0">
        <a:spcBef>
          <a:spcPct val="20000"/>
        </a:spcBef>
        <a:spcAft>
          <a:spcPct val="0"/>
        </a:spcAft>
        <a:buClr>
          <a:srgbClr val="343176"/>
        </a:buClr>
        <a:buBlip>
          <a:blip r:embed="rId12"/>
        </a:buBlip>
        <a:defRPr sz="1000">
          <a:solidFill>
            <a:schemeClr val="tx1"/>
          </a:solidFill>
          <a:latin typeface="+mn-lt"/>
        </a:defRPr>
      </a:lvl4pPr>
      <a:lvl5pPr marL="2057400" indent="-228600" algn="l" rtl="0" eaLnBrk="0" fontAlgn="base" hangingPunct="0">
        <a:spcBef>
          <a:spcPct val="20000"/>
        </a:spcBef>
        <a:spcAft>
          <a:spcPct val="0"/>
        </a:spcAft>
        <a:buClr>
          <a:schemeClr val="accent2"/>
        </a:buClr>
        <a:buBlip>
          <a:blip r:embed="rId11"/>
        </a:buBlip>
        <a:defRPr sz="1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accent2"/>
          </a:solidFill>
          <a:latin typeface="+mn-lt"/>
        </a:defRPr>
      </a:lvl6pPr>
      <a:lvl7pPr marL="2971800" indent="-228600" algn="l" rtl="0" fontAlgn="base">
        <a:spcBef>
          <a:spcPct val="20000"/>
        </a:spcBef>
        <a:spcAft>
          <a:spcPct val="0"/>
        </a:spcAft>
        <a:buClr>
          <a:schemeClr val="accent2"/>
        </a:buClr>
        <a:buChar char="»"/>
        <a:defRPr sz="2000">
          <a:solidFill>
            <a:schemeClr val="accent2"/>
          </a:solidFill>
          <a:latin typeface="+mn-lt"/>
        </a:defRPr>
      </a:lvl7pPr>
      <a:lvl8pPr marL="3429000" indent="-228600" algn="l" rtl="0" fontAlgn="base">
        <a:spcBef>
          <a:spcPct val="20000"/>
        </a:spcBef>
        <a:spcAft>
          <a:spcPct val="0"/>
        </a:spcAft>
        <a:buClr>
          <a:schemeClr val="accent2"/>
        </a:buClr>
        <a:buChar char="»"/>
        <a:defRPr sz="2000">
          <a:solidFill>
            <a:schemeClr val="accent2"/>
          </a:solidFill>
          <a:latin typeface="+mn-lt"/>
        </a:defRPr>
      </a:lvl8pPr>
      <a:lvl9pPr marL="3886200" indent="-228600" algn="l" rtl="0" fontAlgn="base">
        <a:spcBef>
          <a:spcPct val="20000"/>
        </a:spcBef>
        <a:spcAft>
          <a:spcPct val="0"/>
        </a:spcAft>
        <a:buClr>
          <a:schemeClr val="accent2"/>
        </a:buClr>
        <a:buChar char="»"/>
        <a:defRPr sz="20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prstGeom prst="rect">
            <a:avLst/>
          </a:prstGeom>
        </p:spPr>
        <p:txBody>
          <a:bodyPr/>
          <a:lstStyle/>
          <a:p>
            <a:r>
              <a:rPr lang="fr-FR" sz="4800" dirty="0">
                <a:solidFill>
                  <a:srgbClr val="3B6AA6"/>
                </a:solidFill>
              </a:rPr>
              <a:t>Guide Dume</a:t>
            </a:r>
          </a:p>
        </p:txBody>
      </p:sp>
      <p:sp>
        <p:nvSpPr>
          <p:cNvPr id="3" name="Sous-titre 2"/>
          <p:cNvSpPr>
            <a:spLocks noGrp="1"/>
          </p:cNvSpPr>
          <p:nvPr>
            <p:ph type="subTitle" idx="1"/>
          </p:nvPr>
        </p:nvSpPr>
        <p:spPr/>
        <p:txBody>
          <a:bodyPr>
            <a:normAutofit/>
          </a:bodyPr>
          <a:lstStyle/>
          <a:p>
            <a:endParaRPr lang="fr-FR" dirty="0">
              <a:solidFill>
                <a:srgbClr val="3B6AA6"/>
              </a:solidFill>
            </a:endParaRPr>
          </a:p>
          <a:p>
            <a:endParaRPr lang="fr-FR" dirty="0">
              <a:solidFill>
                <a:srgbClr val="3B6AA6"/>
              </a:solidFill>
            </a:endParaRPr>
          </a:p>
        </p:txBody>
      </p:sp>
      <p:sp>
        <p:nvSpPr>
          <p:cNvPr id="4" name="Espace réservé du texte 3"/>
          <p:cNvSpPr>
            <a:spLocks noGrp="1"/>
          </p:cNvSpPr>
          <p:nvPr>
            <p:ph type="body" sz="quarter" idx="13"/>
          </p:nvPr>
        </p:nvSpPr>
        <p:spPr/>
        <p:txBody>
          <a:bodyPr/>
          <a:lstStyle/>
          <a:p>
            <a:endParaRPr lang="fr-FR" dirty="0"/>
          </a:p>
        </p:txBody>
      </p:sp>
      <p:sp>
        <p:nvSpPr>
          <p:cNvPr id="10" name="Espace réservé du numéro de diapositive 9"/>
          <p:cNvSpPr>
            <a:spLocks noGrp="1"/>
          </p:cNvSpPr>
          <p:nvPr>
            <p:ph type="sldNum" sz="quarter" idx="14"/>
          </p:nvPr>
        </p:nvSpPr>
        <p:spPr/>
        <p:txBody>
          <a:bodyPr/>
          <a:lstStyle/>
          <a:p>
            <a:fld id="{D7634084-57ED-43D2-BDE3-03E604AD81BA}" type="slidenum">
              <a:rPr lang="fr-FR" smtClean="0"/>
              <a:t>1</a:t>
            </a:fld>
            <a:endParaRPr lang="fr-FR"/>
          </a:p>
        </p:txBody>
      </p:sp>
      <p:sp>
        <p:nvSpPr>
          <p:cNvPr id="9" name="Espace réservé du pied de page 8"/>
          <p:cNvSpPr>
            <a:spLocks noGrp="1"/>
          </p:cNvSpPr>
          <p:nvPr>
            <p:ph type="ftr" sz="quarter" idx="15"/>
          </p:nvPr>
        </p:nvSpPr>
        <p:spPr/>
        <p:txBody>
          <a:bodyPr/>
          <a:lstStyle/>
          <a:p>
            <a:r>
              <a:rPr lang="fr-FR"/>
              <a:t>Atexo - Tous droits réservés</a:t>
            </a:r>
          </a:p>
        </p:txBody>
      </p:sp>
      <p:pic>
        <p:nvPicPr>
          <p:cNvPr id="5" name="Image 4">
            <a:extLst>
              <a:ext uri="{FF2B5EF4-FFF2-40B4-BE49-F238E27FC236}">
                <a16:creationId xmlns:a16="http://schemas.microsoft.com/office/drawing/2014/main" id="{90D7E6D4-F5FC-4211-AEBB-FED672CB4C07}"/>
              </a:ext>
            </a:extLst>
          </p:cNvPr>
          <p:cNvPicPr>
            <a:picLocks noChangeAspect="1"/>
          </p:cNvPicPr>
          <p:nvPr/>
        </p:nvPicPr>
        <p:blipFill>
          <a:blip r:embed="rId3"/>
          <a:stretch>
            <a:fillRect/>
          </a:stretch>
        </p:blipFill>
        <p:spPr>
          <a:xfrm>
            <a:off x="8583377" y="3827284"/>
            <a:ext cx="2963389" cy="2802116"/>
          </a:xfrm>
          <a:prstGeom prst="rect">
            <a:avLst/>
          </a:prstGeom>
        </p:spPr>
      </p:pic>
    </p:spTree>
    <p:extLst>
      <p:ext uri="{BB962C8B-B14F-4D97-AF65-F5344CB8AC3E}">
        <p14:creationId xmlns:p14="http://schemas.microsoft.com/office/powerpoint/2010/main" val="73613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sz="2400"/>
              <a:t>Contexte</a:t>
            </a:r>
          </a:p>
        </p:txBody>
      </p:sp>
      <p:sp>
        <p:nvSpPr>
          <p:cNvPr id="9" name="Espace réservé du contenu 8"/>
          <p:cNvSpPr>
            <a:spLocks noGrp="1"/>
          </p:cNvSpPr>
          <p:nvPr>
            <p:ph idx="1"/>
          </p:nvPr>
        </p:nvSpPr>
        <p:spPr/>
        <p:txBody>
          <a:bodyPr/>
          <a:lstStyle/>
          <a:p>
            <a:pPr lvl="0"/>
            <a:r>
              <a:rPr lang="fr-FR" sz="1800" dirty="0">
                <a:solidFill>
                  <a:srgbClr val="3B6AA6"/>
                </a:solidFill>
              </a:rPr>
              <a:t>Le Document Unique de Marché Européen est un document de candidature aux marchés publics proposé suite à une initiative de la Commission Européenne visant à réduire les lourdeurs administratives. Le DUME remplace les documents de candidature de type DC1, DC2, MPS… et peut être réutilisé pour candidater à d’autres procédures (sous certaines conditions)</a:t>
            </a:r>
          </a:p>
          <a:p>
            <a:pPr lvl="0"/>
            <a:endParaRPr lang="fr-FR" sz="1050" dirty="0">
              <a:solidFill>
                <a:srgbClr val="3B6AA6"/>
              </a:solidFill>
            </a:endParaRPr>
          </a:p>
          <a:p>
            <a:pPr lvl="0"/>
            <a:r>
              <a:rPr lang="fr-FR" sz="1800" dirty="0">
                <a:solidFill>
                  <a:srgbClr val="3B6AA6"/>
                </a:solidFill>
              </a:rPr>
              <a:t>Il permet aux entreprises :</a:t>
            </a:r>
            <a:endParaRPr lang="fr-FR" sz="1050" dirty="0">
              <a:solidFill>
                <a:srgbClr val="3B6AA6"/>
              </a:solidFill>
            </a:endParaRPr>
          </a:p>
          <a:p>
            <a:pPr lvl="1"/>
            <a:r>
              <a:rPr lang="fr-FR" sz="1600" dirty="0">
                <a:solidFill>
                  <a:srgbClr val="3B6AA6"/>
                </a:solidFill>
              </a:rPr>
              <a:t>de déclarer sur l’honneur qu’elles peuvent candidater à un marché public</a:t>
            </a:r>
            <a:endParaRPr lang="fr-FR" sz="1100" dirty="0">
              <a:solidFill>
                <a:srgbClr val="3B6AA6"/>
              </a:solidFill>
            </a:endParaRPr>
          </a:p>
          <a:p>
            <a:pPr lvl="1"/>
            <a:r>
              <a:rPr lang="fr-FR" sz="1600" dirty="0">
                <a:solidFill>
                  <a:srgbClr val="3B6AA6"/>
                </a:solidFill>
              </a:rPr>
              <a:t>d’indiquer qu’elles n’entrent pas dans un des cas d’interdiction de soumissionner</a:t>
            </a:r>
            <a:endParaRPr lang="fr-FR" sz="1100" dirty="0">
              <a:solidFill>
                <a:srgbClr val="3B6AA6"/>
              </a:solidFill>
            </a:endParaRPr>
          </a:p>
          <a:p>
            <a:pPr lvl="1"/>
            <a:r>
              <a:rPr lang="fr-FR" sz="1600" dirty="0">
                <a:solidFill>
                  <a:srgbClr val="3B6AA6"/>
                </a:solidFill>
              </a:rPr>
              <a:t>d’indiquer qu’elles remplissent les critères de sélection des candidatures choisis par l’acheteur</a:t>
            </a:r>
          </a:p>
          <a:p>
            <a:pPr lvl="1"/>
            <a:endParaRPr lang="fr-FR" sz="1100" dirty="0">
              <a:solidFill>
                <a:srgbClr val="3B6AA6"/>
              </a:solidFill>
            </a:endParaRPr>
          </a:p>
          <a:p>
            <a:pPr lvl="0"/>
            <a:r>
              <a:rPr lang="fr-FR" sz="1800" u="sng" dirty="0">
                <a:solidFill>
                  <a:srgbClr val="3B6AA6"/>
                </a:solidFill>
              </a:rPr>
              <a:t>La particularité du DUME est qu’il peut être préparé par l’acheteur</a:t>
            </a:r>
          </a:p>
          <a:p>
            <a:pPr lvl="0"/>
            <a:endParaRPr lang="fr-FR" sz="1050" u="sng" dirty="0">
              <a:solidFill>
                <a:srgbClr val="3B6AA6"/>
              </a:solidFill>
            </a:endParaRPr>
          </a:p>
          <a:p>
            <a:pPr lvl="0"/>
            <a:r>
              <a:rPr lang="fr-FR" sz="1800" dirty="0">
                <a:solidFill>
                  <a:srgbClr val="3B6AA6"/>
                </a:solidFill>
              </a:rPr>
              <a:t>À partir du 1</a:t>
            </a:r>
            <a:r>
              <a:rPr lang="fr-FR" sz="1800" baseline="30000" dirty="0">
                <a:solidFill>
                  <a:srgbClr val="3B6AA6"/>
                </a:solidFill>
              </a:rPr>
              <a:t>er </a:t>
            </a:r>
            <a:r>
              <a:rPr lang="fr-FR" sz="1800" dirty="0">
                <a:solidFill>
                  <a:srgbClr val="3B6AA6"/>
                </a:solidFill>
              </a:rPr>
              <a:t>avril 2018, les acheteurs ont l’</a:t>
            </a:r>
            <a:r>
              <a:rPr lang="fr-FR" sz="1800" u="sng" dirty="0">
                <a:solidFill>
                  <a:srgbClr val="3B6AA6"/>
                </a:solidFill>
              </a:rPr>
              <a:t>obligation d'accepter un DUME électronique</a:t>
            </a:r>
            <a:r>
              <a:rPr lang="fr-FR" sz="1800" dirty="0">
                <a:solidFill>
                  <a:srgbClr val="3B6AA6"/>
                </a:solidFill>
              </a:rPr>
              <a:t> si l'entreprise en fait l'utilisation</a:t>
            </a:r>
            <a:endParaRPr lang="fr-FR" sz="1050" dirty="0">
              <a:solidFill>
                <a:srgbClr val="3B6AA6"/>
              </a:solidFill>
            </a:endParaRPr>
          </a:p>
          <a:p>
            <a:endParaRPr lang="fr-FR" dirty="0"/>
          </a:p>
        </p:txBody>
      </p:sp>
      <p:sp>
        <p:nvSpPr>
          <p:cNvPr id="4" name="Espace réservé du pied de page 3"/>
          <p:cNvSpPr>
            <a:spLocks noGrp="1"/>
          </p:cNvSpPr>
          <p:nvPr>
            <p:ph type="ftr" sz="quarter" idx="11"/>
          </p:nvPr>
        </p:nvSpPr>
        <p:spPr/>
        <p:txBody>
          <a:bodyPr/>
          <a:lstStyle/>
          <a:p>
            <a:r>
              <a:rPr lang="fr-FR"/>
              <a:t>Atexo - Tous droits réservés</a:t>
            </a:r>
          </a:p>
        </p:txBody>
      </p:sp>
      <p:sp>
        <p:nvSpPr>
          <p:cNvPr id="5" name="Espace réservé du numéro de diapositive 4"/>
          <p:cNvSpPr>
            <a:spLocks noGrp="1"/>
          </p:cNvSpPr>
          <p:nvPr>
            <p:ph type="sldNum" sz="quarter" idx="12"/>
          </p:nvPr>
        </p:nvSpPr>
        <p:spPr/>
        <p:txBody>
          <a:bodyPr/>
          <a:lstStyle/>
          <a:p>
            <a:fld id="{D7634084-57ED-43D2-BDE3-03E604AD81BA}" type="slidenum">
              <a:rPr lang="fr-FR" smtClean="0"/>
              <a:t>2</a:t>
            </a:fld>
            <a:endParaRPr lang="fr-FR"/>
          </a:p>
        </p:txBody>
      </p:sp>
    </p:spTree>
    <p:extLst>
      <p:ext uri="{BB962C8B-B14F-4D97-AF65-F5344CB8AC3E}">
        <p14:creationId xmlns:p14="http://schemas.microsoft.com/office/powerpoint/2010/main" val="158049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Le Dume dans la plateforme de dématérialisation</a:t>
            </a:r>
          </a:p>
        </p:txBody>
      </p:sp>
      <p:sp>
        <p:nvSpPr>
          <p:cNvPr id="3" name="Espace réservé du contenu 2"/>
          <p:cNvSpPr>
            <a:spLocks noGrp="1"/>
          </p:cNvSpPr>
          <p:nvPr>
            <p:ph idx="1"/>
          </p:nvPr>
        </p:nvSpPr>
        <p:spPr/>
        <p:txBody>
          <a:bodyPr/>
          <a:lstStyle/>
          <a:p>
            <a:pPr lvl="0"/>
            <a:r>
              <a:rPr lang="fr-FR" sz="2000" dirty="0">
                <a:solidFill>
                  <a:srgbClr val="3B6AA6"/>
                </a:solidFill>
              </a:rPr>
              <a:t>La mise en œuvre du DUME Acheteur concerne les fonctionnalités suivantes :</a:t>
            </a:r>
          </a:p>
          <a:p>
            <a:pPr lvl="0"/>
            <a:endParaRPr lang="fr-FR" sz="1100" dirty="0">
              <a:solidFill>
                <a:srgbClr val="3B6AA6"/>
              </a:solidFill>
            </a:endParaRPr>
          </a:p>
          <a:p>
            <a:pPr lvl="1"/>
            <a:r>
              <a:rPr lang="fr-FR" sz="1800" u="sng" dirty="0">
                <a:solidFill>
                  <a:srgbClr val="3B6AA6"/>
                </a:solidFill>
              </a:rPr>
              <a:t>Acheteurs : </a:t>
            </a:r>
            <a:r>
              <a:rPr lang="fr-FR" sz="1800" dirty="0">
                <a:solidFill>
                  <a:srgbClr val="3B6AA6"/>
                </a:solidFill>
              </a:rPr>
              <a:t>Création et publication d’un DUME Acheteur</a:t>
            </a:r>
            <a:endParaRPr lang="fr-FR" sz="1100" dirty="0">
              <a:solidFill>
                <a:srgbClr val="3B6AA6"/>
              </a:solidFill>
            </a:endParaRPr>
          </a:p>
          <a:p>
            <a:pPr lvl="1"/>
            <a:r>
              <a:rPr lang="fr-FR" sz="1800" u="sng" dirty="0">
                <a:solidFill>
                  <a:srgbClr val="3B6AA6"/>
                </a:solidFill>
              </a:rPr>
              <a:t>Entreprises : </a:t>
            </a:r>
            <a:r>
              <a:rPr lang="fr-FR" sz="1800" dirty="0">
                <a:solidFill>
                  <a:srgbClr val="3B6AA6"/>
                </a:solidFill>
              </a:rPr>
              <a:t>Affichage du DUME Acheteur sur la page de dépôt</a:t>
            </a:r>
            <a:endParaRPr lang="fr-FR" sz="1100" dirty="0">
              <a:solidFill>
                <a:srgbClr val="3B6AA6"/>
              </a:solidFill>
            </a:endParaRPr>
          </a:p>
          <a:p>
            <a:pPr lvl="1"/>
            <a:r>
              <a:rPr lang="fr-FR" sz="1800" u="sng" dirty="0">
                <a:solidFill>
                  <a:srgbClr val="3B6AA6"/>
                </a:solidFill>
              </a:rPr>
              <a:t>Entreprises : </a:t>
            </a:r>
            <a:r>
              <a:rPr lang="fr-FR" sz="1800" dirty="0">
                <a:solidFill>
                  <a:srgbClr val="3B6AA6"/>
                </a:solidFill>
              </a:rPr>
              <a:t>Répondre à un DUME Acheteur avec un DUME Entreprise</a:t>
            </a:r>
            <a:endParaRPr lang="fr-FR" sz="1100" dirty="0">
              <a:solidFill>
                <a:srgbClr val="3B6AA6"/>
              </a:solidFill>
            </a:endParaRPr>
          </a:p>
          <a:p>
            <a:pPr lvl="1"/>
            <a:r>
              <a:rPr lang="fr-FR" sz="1800" u="sng" dirty="0">
                <a:solidFill>
                  <a:srgbClr val="3B6AA6"/>
                </a:solidFill>
              </a:rPr>
              <a:t>Acheteurs : </a:t>
            </a:r>
            <a:r>
              <a:rPr lang="fr-FR" sz="1800" dirty="0">
                <a:solidFill>
                  <a:srgbClr val="3B6AA6"/>
                </a:solidFill>
              </a:rPr>
              <a:t>Récupérer les DUME Entreprise lors de l’ouverture des plis</a:t>
            </a:r>
          </a:p>
          <a:p>
            <a:pPr lvl="1"/>
            <a:endParaRPr lang="fr-FR" sz="1100" dirty="0">
              <a:solidFill>
                <a:srgbClr val="3B6AA6"/>
              </a:solidFill>
            </a:endParaRPr>
          </a:p>
          <a:p>
            <a:pPr lvl="0"/>
            <a:r>
              <a:rPr lang="fr-FR" sz="2000" dirty="0">
                <a:solidFill>
                  <a:srgbClr val="3B6AA6"/>
                </a:solidFill>
              </a:rPr>
              <a:t>Le recours au DUME ne nécessite pas de </a:t>
            </a:r>
            <a:r>
              <a:rPr lang="fr-FR" sz="2000" dirty="0" err="1">
                <a:solidFill>
                  <a:srgbClr val="3B6AA6"/>
                </a:solidFill>
              </a:rPr>
              <a:t>pré-requis</a:t>
            </a:r>
            <a:r>
              <a:rPr lang="fr-FR" sz="2000" dirty="0">
                <a:solidFill>
                  <a:srgbClr val="3B6AA6"/>
                </a:solidFill>
              </a:rPr>
              <a:t> technique supplémentaire sur la plateforme</a:t>
            </a:r>
          </a:p>
          <a:p>
            <a:pPr lvl="0"/>
            <a:endParaRPr lang="fr-FR" sz="1050" dirty="0">
              <a:solidFill>
                <a:srgbClr val="3B6AA6"/>
              </a:solidFill>
            </a:endParaRPr>
          </a:p>
          <a:p>
            <a:pPr lvl="1"/>
            <a:r>
              <a:rPr lang="fr-FR" sz="1800" dirty="0">
                <a:solidFill>
                  <a:srgbClr val="3B6AA6"/>
                </a:solidFill>
              </a:rPr>
              <a:t>Il nécessite tout de même une activation par l’administra</a:t>
            </a:r>
            <a:r>
              <a:rPr lang="fr-FR" sz="1600" dirty="0">
                <a:solidFill>
                  <a:srgbClr val="3B6AA6"/>
                </a:solidFill>
              </a:rPr>
              <a:t>t</a:t>
            </a:r>
            <a:r>
              <a:rPr lang="fr-FR" sz="1800" dirty="0">
                <a:solidFill>
                  <a:srgbClr val="3B6AA6"/>
                </a:solidFill>
              </a:rPr>
              <a:t>eur au niveau du paramétrage des procédures</a:t>
            </a:r>
            <a:endParaRPr lang="fr-FR" sz="1100" dirty="0">
              <a:solidFill>
                <a:srgbClr val="3B6AA6"/>
              </a:solidFill>
            </a:endParaRPr>
          </a:p>
          <a:p>
            <a:endParaRPr lang="fr-FR" dirty="0"/>
          </a:p>
        </p:txBody>
      </p:sp>
      <p:sp>
        <p:nvSpPr>
          <p:cNvPr id="4" name="Espace réservé du pied de page 3"/>
          <p:cNvSpPr>
            <a:spLocks noGrp="1"/>
          </p:cNvSpPr>
          <p:nvPr>
            <p:ph type="ftr" sz="quarter" idx="11"/>
          </p:nvPr>
        </p:nvSpPr>
        <p:spPr/>
        <p:txBody>
          <a:bodyPr/>
          <a:lstStyle/>
          <a:p>
            <a:r>
              <a:rPr lang="fr-FR"/>
              <a:t>Atexo - Tous droits réservés</a:t>
            </a:r>
          </a:p>
        </p:txBody>
      </p:sp>
      <p:sp>
        <p:nvSpPr>
          <p:cNvPr id="5" name="Espace réservé du numéro de diapositive 4"/>
          <p:cNvSpPr>
            <a:spLocks noGrp="1"/>
          </p:cNvSpPr>
          <p:nvPr>
            <p:ph type="sldNum" sz="quarter" idx="12"/>
          </p:nvPr>
        </p:nvSpPr>
        <p:spPr/>
        <p:txBody>
          <a:bodyPr/>
          <a:lstStyle/>
          <a:p>
            <a:fld id="{D7634084-57ED-43D2-BDE3-03E604AD81BA}" type="slidenum">
              <a:rPr lang="fr-FR" smtClean="0"/>
              <a:t>3</a:t>
            </a:fld>
            <a:endParaRPr lang="fr-FR"/>
          </a:p>
        </p:txBody>
      </p:sp>
    </p:spTree>
    <p:extLst>
      <p:ext uri="{BB962C8B-B14F-4D97-AF65-F5344CB8AC3E}">
        <p14:creationId xmlns:p14="http://schemas.microsoft.com/office/powerpoint/2010/main" val="323171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sz="half" idx="2"/>
          </p:nvPr>
        </p:nvSpPr>
        <p:spPr>
          <a:xfrm>
            <a:off x="761267" y="1195026"/>
            <a:ext cx="4466371" cy="5050800"/>
          </a:xfrm>
        </p:spPr>
        <p:txBody>
          <a:bodyPr/>
          <a:lstStyle/>
          <a:p>
            <a:pPr marL="285750" indent="-285750">
              <a:buFont typeface="Wingdings" panose="05000000000000000000" pitchFamily="2" charset="2"/>
              <a:buChar char="§"/>
            </a:pPr>
            <a:r>
              <a:rPr lang="fr-FR" dirty="0">
                <a:solidFill>
                  <a:srgbClr val="3B6AA6"/>
                </a:solidFill>
              </a:rPr>
              <a:t>Le logo «DUME» apparaît quand un DUME acheteur est proposé. </a:t>
            </a: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r>
              <a:rPr lang="fr-FR" dirty="0">
                <a:solidFill>
                  <a:srgbClr val="3B6AA6"/>
                </a:solidFill>
              </a:rPr>
              <a:t>Depuis la page de la consultation, l’entreprise clique sur l’onglet «Dépôt» pour candidater et déposer son offre.</a:t>
            </a: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r>
              <a:rPr lang="fr-FR" dirty="0">
                <a:solidFill>
                  <a:srgbClr val="3B6AA6"/>
                </a:solidFill>
              </a:rPr>
              <a:t>Pour accéder au DUME préparé par l’acheteur, l’entreprise clique sur «Renseigner mon DUME en ligne» puis sur «Compléter et valider mon DUME». </a:t>
            </a: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r>
              <a:rPr lang="fr-FR" dirty="0">
                <a:solidFill>
                  <a:srgbClr val="3B6AA6"/>
                </a:solidFill>
              </a:rPr>
              <a:t>Si l’entreprise a complété son DUME sur le site du service national DUME, elle peut le joindre en pièce libre dans sa réponse (par exemple : Cotraitants ou sous-traitants, entreprises sans SIRET)</a:t>
            </a: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endParaRPr lang="fr-FR" dirty="0">
              <a:solidFill>
                <a:srgbClr val="3B6AA6"/>
              </a:solidFill>
            </a:endParaRPr>
          </a:p>
          <a:p>
            <a:endParaRPr lang="fr-FR" dirty="0">
              <a:solidFill>
                <a:srgbClr val="3B6AA6"/>
              </a:solidFill>
            </a:endParaRPr>
          </a:p>
          <a:p>
            <a:endParaRPr lang="fr-FR" dirty="0"/>
          </a:p>
        </p:txBody>
      </p:sp>
      <p:sp>
        <p:nvSpPr>
          <p:cNvPr id="2" name="Titre 1"/>
          <p:cNvSpPr>
            <a:spLocks noGrp="1"/>
          </p:cNvSpPr>
          <p:nvPr>
            <p:ph type="title"/>
          </p:nvPr>
        </p:nvSpPr>
        <p:spPr>
          <a:prstGeom prst="rect">
            <a:avLst/>
          </a:prstGeom>
        </p:spPr>
        <p:txBody>
          <a:bodyPr>
            <a:normAutofit/>
          </a:bodyPr>
          <a:lstStyle/>
          <a:p>
            <a:r>
              <a:rPr lang="fr-FR" sz="2400" dirty="0"/>
              <a:t>Coté Entreprise</a:t>
            </a:r>
          </a:p>
        </p:txBody>
      </p:sp>
      <p:pic>
        <p:nvPicPr>
          <p:cNvPr id="5" name="Espace réservé du contenu 4"/>
          <p:cNvPicPr>
            <a:picLocks noGrp="1" noChangeAspect="1"/>
          </p:cNvPicPr>
          <p:nvPr>
            <p:ph sz="half" idx="1"/>
          </p:nvPr>
        </p:nvPicPr>
        <p:blipFill>
          <a:blip r:embed="rId2"/>
          <a:stretch>
            <a:fillRect/>
          </a:stretch>
        </p:blipFill>
        <p:spPr>
          <a:xfrm>
            <a:off x="5282478" y="1113812"/>
            <a:ext cx="5995122" cy="824111"/>
          </a:xfrm>
          <a:prstGeom prst="rect">
            <a:avLst/>
          </a:prstGeom>
        </p:spPr>
      </p:pic>
      <p:sp>
        <p:nvSpPr>
          <p:cNvPr id="9" name="Espace réservé du pied de page 8"/>
          <p:cNvSpPr>
            <a:spLocks noGrp="1"/>
          </p:cNvSpPr>
          <p:nvPr>
            <p:ph type="ftr" sz="quarter" idx="11"/>
          </p:nvPr>
        </p:nvSpPr>
        <p:spPr/>
        <p:txBody>
          <a:bodyPr/>
          <a:lstStyle/>
          <a:p>
            <a:pPr>
              <a:defRPr/>
            </a:pPr>
            <a:r>
              <a:rPr lang="fr-FR"/>
              <a:t>Atexo - Tous droits réservés</a:t>
            </a:r>
          </a:p>
        </p:txBody>
      </p:sp>
      <p:sp>
        <p:nvSpPr>
          <p:cNvPr id="10" name="Espace réservé du numéro de diapositive 9"/>
          <p:cNvSpPr>
            <a:spLocks noGrp="1"/>
          </p:cNvSpPr>
          <p:nvPr>
            <p:ph type="sldNum" sz="quarter" idx="12"/>
          </p:nvPr>
        </p:nvSpPr>
        <p:spPr/>
        <p:txBody>
          <a:bodyPr/>
          <a:lstStyle/>
          <a:p>
            <a:fld id="{94E34ED0-D06B-4333-B5FA-ED28168B0F7E}" type="slidenum">
              <a:rPr lang="fr-FR" altLang="fr-FR" smtClean="0"/>
              <a:pPr/>
              <a:t>4</a:t>
            </a:fld>
            <a:endParaRPr lang="fr-FR" altLang="fr-FR"/>
          </a:p>
        </p:txBody>
      </p:sp>
      <p:pic>
        <p:nvPicPr>
          <p:cNvPr id="7" name="Image 6"/>
          <p:cNvPicPr>
            <a:picLocks noChangeAspect="1"/>
          </p:cNvPicPr>
          <p:nvPr/>
        </p:nvPicPr>
        <p:blipFill>
          <a:blip r:embed="rId3"/>
          <a:stretch>
            <a:fillRect/>
          </a:stretch>
        </p:blipFill>
        <p:spPr>
          <a:xfrm>
            <a:off x="5227638" y="2019137"/>
            <a:ext cx="6862762" cy="4381663"/>
          </a:xfrm>
          <a:prstGeom prst="rect">
            <a:avLst/>
          </a:prstGeom>
        </p:spPr>
      </p:pic>
      <p:sp>
        <p:nvSpPr>
          <p:cNvPr id="8" name="Rectangle 7"/>
          <p:cNvSpPr/>
          <p:nvPr/>
        </p:nvSpPr>
        <p:spPr bwMode="auto">
          <a:xfrm>
            <a:off x="5243513" y="2295373"/>
            <a:ext cx="6693754" cy="2566416"/>
          </a:xfrm>
          <a:prstGeom prst="rect">
            <a:avLst/>
          </a:prstGeom>
          <a:noFill/>
          <a:ln w="9525">
            <a:solidFill>
              <a:srgbClr val="FF0000"/>
            </a:solidFill>
            <a:miter lim="800000"/>
            <a:headEnd/>
            <a:tailEnd/>
          </a:ln>
          <a:effectLst/>
        </p:spPr>
        <p:txBody>
          <a:bodyPr wrap="none" rtlCol="0" anchor="ctr"/>
          <a:lstStyle/>
          <a:p>
            <a:pPr algn="ctr"/>
            <a:endParaRPr lang="fr-FR" sz="1200" b="1" dirty="0">
              <a:solidFill>
                <a:srgbClr val="343176"/>
              </a:solidFill>
            </a:endParaRPr>
          </a:p>
        </p:txBody>
      </p:sp>
    </p:spTree>
    <p:extLst>
      <p:ext uri="{BB962C8B-B14F-4D97-AF65-F5344CB8AC3E}">
        <p14:creationId xmlns:p14="http://schemas.microsoft.com/office/powerpoint/2010/main" val="363733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normAutofit/>
          </a:bodyPr>
          <a:lstStyle/>
          <a:p>
            <a:r>
              <a:rPr lang="fr-FR" sz="2400"/>
              <a:t>Coté Entreprise</a:t>
            </a:r>
            <a:endParaRPr lang="fr-FR" sz="2400" dirty="0"/>
          </a:p>
        </p:txBody>
      </p:sp>
      <p:sp>
        <p:nvSpPr>
          <p:cNvPr id="4" name="Espace réservé du texte 3"/>
          <p:cNvSpPr>
            <a:spLocks noGrp="1"/>
          </p:cNvSpPr>
          <p:nvPr>
            <p:ph sz="half" idx="1"/>
          </p:nvPr>
        </p:nvSpPr>
        <p:spPr>
          <a:xfrm>
            <a:off x="914400" y="1114400"/>
            <a:ext cx="4507606" cy="5050800"/>
          </a:xfrm>
        </p:spPr>
        <p:txBody>
          <a:bodyPr/>
          <a:lstStyle/>
          <a:p>
            <a:pPr marL="285750" indent="-285750">
              <a:buFont typeface="Wingdings" panose="05000000000000000000" pitchFamily="2" charset="2"/>
              <a:buChar char="§"/>
            </a:pPr>
            <a:r>
              <a:rPr lang="fr-FR" sz="1200" dirty="0">
                <a:solidFill>
                  <a:srgbClr val="3B6AA6"/>
                </a:solidFill>
              </a:rPr>
              <a:t>Le DUME préparé par l’acheteur s’affiche. Il est composé de 4 onglets. L’entreprise doit compléter chacun de ces onglets</a:t>
            </a:r>
          </a:p>
          <a:p>
            <a:pPr marL="285750" indent="-285750">
              <a:buFont typeface="Wingdings" panose="05000000000000000000" pitchFamily="2" charset="2"/>
              <a:buChar char="§"/>
            </a:pPr>
            <a:endParaRPr lang="fr-FR" sz="1200" dirty="0">
              <a:solidFill>
                <a:srgbClr val="3B6AA6"/>
              </a:solidFill>
            </a:endParaRPr>
          </a:p>
          <a:p>
            <a:pPr marL="285750" indent="-285750">
              <a:buFont typeface="Wingdings" panose="05000000000000000000" pitchFamily="2" charset="2"/>
              <a:buChar char="§"/>
            </a:pPr>
            <a:r>
              <a:rPr lang="fr-FR" sz="1200" dirty="0">
                <a:solidFill>
                  <a:srgbClr val="3B6AA6"/>
                </a:solidFill>
              </a:rPr>
              <a:t>Le 1</a:t>
            </a:r>
            <a:r>
              <a:rPr lang="fr-FR" sz="1200" baseline="30000" dirty="0">
                <a:solidFill>
                  <a:srgbClr val="3B6AA6"/>
                </a:solidFill>
              </a:rPr>
              <a:t>er</a:t>
            </a:r>
            <a:r>
              <a:rPr lang="fr-FR" sz="1200" dirty="0">
                <a:solidFill>
                  <a:srgbClr val="3B6AA6"/>
                </a:solidFill>
              </a:rPr>
              <a:t> onglet, «Informations sur la procédure» est déjà alimenté avec les données de la consultation. L’entreprise doit compléter la partie « Informations concernant l’opérateur économique». Certaines données sont pré alimentées avec les informations connues de MPE</a:t>
            </a:r>
          </a:p>
          <a:p>
            <a:pPr marL="0" indent="0">
              <a:buNone/>
            </a:pPr>
            <a:r>
              <a:rPr lang="fr-FR" sz="1200" b="0" dirty="0">
                <a:solidFill>
                  <a:srgbClr val="3B6AA6"/>
                </a:solidFill>
              </a:rPr>
              <a:t>L’entreprise peut enregistrer son DUME au statut brouillon, afin de le préparer avant la date de remise des plis</a:t>
            </a:r>
          </a:p>
          <a:p>
            <a:pPr marL="285750" indent="-285750">
              <a:buFont typeface="Wingdings" panose="05000000000000000000" pitchFamily="2" charset="2"/>
              <a:buChar char="§"/>
            </a:pPr>
            <a:endParaRPr lang="fr-FR" sz="1200" dirty="0">
              <a:solidFill>
                <a:srgbClr val="3B6AA6"/>
              </a:solidFill>
            </a:endParaRPr>
          </a:p>
          <a:p>
            <a:pPr marL="285750" indent="-285750">
              <a:buFont typeface="Wingdings" panose="05000000000000000000" pitchFamily="2" charset="2"/>
              <a:buChar char="§"/>
            </a:pPr>
            <a:r>
              <a:rPr lang="fr-FR" sz="1200" dirty="0">
                <a:solidFill>
                  <a:srgbClr val="3B6AA6"/>
                </a:solidFill>
              </a:rPr>
              <a:t>Le 2</a:t>
            </a:r>
            <a:r>
              <a:rPr lang="fr-FR" sz="1200" baseline="30000" dirty="0">
                <a:solidFill>
                  <a:srgbClr val="3B6AA6"/>
                </a:solidFill>
              </a:rPr>
              <a:t>ème</a:t>
            </a:r>
            <a:r>
              <a:rPr lang="fr-FR" sz="1200" dirty="0">
                <a:solidFill>
                  <a:srgbClr val="3B6AA6"/>
                </a:solidFill>
              </a:rPr>
              <a:t> onglet, «Motifs d’exclusion» est déjà pré alimenté avec les valeurs par défaut indiquant que l’entreprise n’entre pas les cas d’exclusion. L’entreprise doit vérifier et compléter cette partie.</a:t>
            </a:r>
          </a:p>
          <a:p>
            <a:pPr marL="285750" indent="-285750">
              <a:buFont typeface="Wingdings" panose="05000000000000000000" pitchFamily="2" charset="2"/>
              <a:buChar char="§"/>
            </a:pPr>
            <a:endParaRPr lang="fr-FR" sz="1200" dirty="0">
              <a:solidFill>
                <a:srgbClr val="3B6AA6"/>
              </a:solidFill>
            </a:endParaRPr>
          </a:p>
          <a:p>
            <a:pPr marL="285750" indent="-285750">
              <a:buFont typeface="Wingdings" panose="05000000000000000000" pitchFamily="2" charset="2"/>
              <a:buChar char="§"/>
            </a:pPr>
            <a:r>
              <a:rPr lang="fr-FR" sz="1200" dirty="0">
                <a:solidFill>
                  <a:srgbClr val="3B6AA6"/>
                </a:solidFill>
              </a:rPr>
              <a:t>Le 3</a:t>
            </a:r>
            <a:r>
              <a:rPr lang="fr-FR" sz="1200" baseline="30000" dirty="0">
                <a:solidFill>
                  <a:srgbClr val="3B6AA6"/>
                </a:solidFill>
              </a:rPr>
              <a:t>ème</a:t>
            </a:r>
            <a:r>
              <a:rPr lang="fr-FR" sz="1200" dirty="0">
                <a:solidFill>
                  <a:srgbClr val="3B6AA6"/>
                </a:solidFill>
              </a:rPr>
              <a:t> onglet, «Critères de sélection de la candidature» reprend les critères choisis par l’acheteur. Les valeurs par défaut indiquent que l’entreprise répond aux critères de sélection. L’entreprise doit vérifier et compléter cette partie</a:t>
            </a:r>
          </a:p>
          <a:p>
            <a:pPr marL="0" indent="0">
              <a:buNone/>
            </a:pPr>
            <a:r>
              <a:rPr lang="fr-FR" sz="1200" b="0" dirty="0">
                <a:solidFill>
                  <a:srgbClr val="3B6AA6"/>
                </a:solidFill>
              </a:rPr>
              <a:t>Pour le DUME Simplifié, le CA des derniers exercices et les effectifs moyens de l'entreprise sont pré-remplies par le Service National à partir des API Entreprises.</a:t>
            </a: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endParaRPr lang="fr-FR" dirty="0">
              <a:solidFill>
                <a:srgbClr val="3B6AA6"/>
              </a:solidFill>
            </a:endParaRPr>
          </a:p>
          <a:p>
            <a:endParaRPr lang="fr-FR" dirty="0">
              <a:solidFill>
                <a:srgbClr val="3B6AA6"/>
              </a:solidFill>
            </a:endParaRPr>
          </a:p>
          <a:p>
            <a:endParaRPr lang="fr-FR" dirty="0"/>
          </a:p>
        </p:txBody>
      </p:sp>
      <p:sp>
        <p:nvSpPr>
          <p:cNvPr id="11" name="Espace réservé du pied de page 10"/>
          <p:cNvSpPr>
            <a:spLocks noGrp="1"/>
          </p:cNvSpPr>
          <p:nvPr>
            <p:ph type="ftr" sz="quarter" idx="11"/>
          </p:nvPr>
        </p:nvSpPr>
        <p:spPr/>
        <p:txBody>
          <a:bodyPr/>
          <a:lstStyle/>
          <a:p>
            <a:pPr>
              <a:defRPr/>
            </a:pPr>
            <a:r>
              <a:rPr lang="fr-FR"/>
              <a:t>Atexo - Tous droits réservés</a:t>
            </a:r>
          </a:p>
        </p:txBody>
      </p:sp>
      <p:sp>
        <p:nvSpPr>
          <p:cNvPr id="12" name="Espace réservé du numéro de diapositive 11"/>
          <p:cNvSpPr>
            <a:spLocks noGrp="1"/>
          </p:cNvSpPr>
          <p:nvPr>
            <p:ph type="sldNum" sz="quarter" idx="12"/>
          </p:nvPr>
        </p:nvSpPr>
        <p:spPr/>
        <p:txBody>
          <a:bodyPr/>
          <a:lstStyle/>
          <a:p>
            <a:fld id="{94E34ED0-D06B-4333-B5FA-ED28168B0F7E}" type="slidenum">
              <a:rPr lang="fr-FR" altLang="fr-FR" smtClean="0"/>
              <a:pPr/>
              <a:t>5</a:t>
            </a:fld>
            <a:endParaRPr lang="fr-FR" altLang="fr-FR"/>
          </a:p>
        </p:txBody>
      </p:sp>
      <p:pic>
        <p:nvPicPr>
          <p:cNvPr id="6" name="Image 5"/>
          <p:cNvPicPr>
            <a:picLocks noChangeAspect="1"/>
          </p:cNvPicPr>
          <p:nvPr/>
        </p:nvPicPr>
        <p:blipFill>
          <a:blip r:embed="rId2"/>
          <a:stretch>
            <a:fillRect/>
          </a:stretch>
        </p:blipFill>
        <p:spPr>
          <a:xfrm>
            <a:off x="5422006" y="1392121"/>
            <a:ext cx="6552483" cy="3241422"/>
          </a:xfrm>
          <a:prstGeom prst="rect">
            <a:avLst/>
          </a:prstGeom>
        </p:spPr>
      </p:pic>
      <p:sp>
        <p:nvSpPr>
          <p:cNvPr id="8" name="Rectangle 7"/>
          <p:cNvSpPr/>
          <p:nvPr/>
        </p:nvSpPr>
        <p:spPr bwMode="auto">
          <a:xfrm>
            <a:off x="5525037" y="3296992"/>
            <a:ext cx="4456862" cy="221054"/>
          </a:xfrm>
          <a:prstGeom prst="rect">
            <a:avLst/>
          </a:prstGeom>
          <a:noFill/>
          <a:ln w="9525">
            <a:solidFill>
              <a:srgbClr val="FF0000"/>
            </a:solidFill>
            <a:miter lim="800000"/>
            <a:headEnd/>
            <a:tailEnd/>
          </a:ln>
          <a:effectLst/>
        </p:spPr>
        <p:txBody>
          <a:bodyPr wrap="none" rtlCol="0" anchor="ctr"/>
          <a:lstStyle/>
          <a:p>
            <a:pPr algn="ctr"/>
            <a:endParaRPr lang="fr-FR" sz="1200" b="1" dirty="0">
              <a:solidFill>
                <a:srgbClr val="343176"/>
              </a:solidFill>
            </a:endParaRPr>
          </a:p>
        </p:txBody>
      </p:sp>
      <p:pic>
        <p:nvPicPr>
          <p:cNvPr id="9" name="Image 8"/>
          <p:cNvPicPr>
            <a:picLocks noChangeAspect="1"/>
          </p:cNvPicPr>
          <p:nvPr/>
        </p:nvPicPr>
        <p:blipFill>
          <a:blip r:embed="rId3"/>
          <a:stretch>
            <a:fillRect/>
          </a:stretch>
        </p:blipFill>
        <p:spPr>
          <a:xfrm>
            <a:off x="5426794" y="5160887"/>
            <a:ext cx="6614952" cy="720252"/>
          </a:xfrm>
          <a:prstGeom prst="rect">
            <a:avLst/>
          </a:prstGeom>
        </p:spPr>
      </p:pic>
      <p:sp>
        <p:nvSpPr>
          <p:cNvPr id="10" name="Rectangle 9"/>
          <p:cNvSpPr/>
          <p:nvPr/>
        </p:nvSpPr>
        <p:spPr bwMode="auto">
          <a:xfrm>
            <a:off x="9825144" y="5536434"/>
            <a:ext cx="2216602" cy="231313"/>
          </a:xfrm>
          <a:prstGeom prst="rect">
            <a:avLst/>
          </a:prstGeom>
          <a:noFill/>
          <a:ln w="9525">
            <a:solidFill>
              <a:srgbClr val="FF0000"/>
            </a:solidFill>
            <a:miter lim="800000"/>
            <a:headEnd/>
            <a:tailEnd/>
          </a:ln>
          <a:effectLst/>
        </p:spPr>
        <p:txBody>
          <a:bodyPr wrap="none" rtlCol="0" anchor="ctr"/>
          <a:lstStyle/>
          <a:p>
            <a:pPr algn="ctr"/>
            <a:endParaRPr lang="fr-FR" sz="1200" b="1" dirty="0">
              <a:solidFill>
                <a:srgbClr val="343176"/>
              </a:solidFill>
            </a:endParaRPr>
          </a:p>
        </p:txBody>
      </p:sp>
    </p:spTree>
    <p:extLst>
      <p:ext uri="{BB962C8B-B14F-4D97-AF65-F5344CB8AC3E}">
        <p14:creationId xmlns:p14="http://schemas.microsoft.com/office/powerpoint/2010/main" val="340603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447762" y="1068145"/>
            <a:ext cx="6280783" cy="2150123"/>
          </a:xfrm>
          <a:prstGeom prst="rect">
            <a:avLst/>
          </a:prstGeom>
        </p:spPr>
      </p:pic>
      <p:sp>
        <p:nvSpPr>
          <p:cNvPr id="2" name="Titre 1"/>
          <p:cNvSpPr>
            <a:spLocks noGrp="1"/>
          </p:cNvSpPr>
          <p:nvPr>
            <p:ph type="title"/>
          </p:nvPr>
        </p:nvSpPr>
        <p:spPr>
          <a:prstGeom prst="rect">
            <a:avLst/>
          </a:prstGeom>
        </p:spPr>
        <p:txBody>
          <a:bodyPr>
            <a:normAutofit/>
          </a:bodyPr>
          <a:lstStyle/>
          <a:p>
            <a:r>
              <a:rPr lang="fr-FR" sz="2400"/>
              <a:t>Coté Entreprise</a:t>
            </a:r>
            <a:endParaRPr lang="fr-FR" sz="2400" dirty="0"/>
          </a:p>
        </p:txBody>
      </p:sp>
      <p:sp>
        <p:nvSpPr>
          <p:cNvPr id="4" name="Espace réservé du texte 3"/>
          <p:cNvSpPr>
            <a:spLocks noGrp="1"/>
          </p:cNvSpPr>
          <p:nvPr>
            <p:ph sz="half" idx="1"/>
          </p:nvPr>
        </p:nvSpPr>
        <p:spPr>
          <a:xfrm>
            <a:off x="914400" y="1114400"/>
            <a:ext cx="3905576" cy="5050800"/>
          </a:xfrm>
        </p:spPr>
        <p:txBody>
          <a:bodyPr/>
          <a:lstStyle/>
          <a:p>
            <a:pPr marL="285750" indent="-285750">
              <a:buFont typeface="Wingdings" panose="05000000000000000000" pitchFamily="2" charset="2"/>
              <a:buChar char="§"/>
            </a:pPr>
            <a:r>
              <a:rPr lang="fr-FR" sz="1400" dirty="0">
                <a:solidFill>
                  <a:srgbClr val="3B6AA6"/>
                </a:solidFill>
              </a:rPr>
              <a:t>L’entreprise peut :</a:t>
            </a:r>
          </a:p>
          <a:p>
            <a:pPr marL="285750" indent="-285750">
              <a:buFont typeface="Wingdings" panose="05000000000000000000" pitchFamily="2" charset="2"/>
              <a:buChar char="§"/>
            </a:pPr>
            <a:endParaRPr lang="fr-FR" sz="1400" dirty="0">
              <a:solidFill>
                <a:srgbClr val="3B6AA6"/>
              </a:solidFill>
            </a:endParaRPr>
          </a:p>
          <a:p>
            <a:pPr marL="742950" lvl="1" indent="-285750">
              <a:buFont typeface="Wingdings" panose="05000000000000000000" pitchFamily="2" charset="2"/>
              <a:buChar char="§"/>
            </a:pPr>
            <a:r>
              <a:rPr lang="fr-FR" sz="1200" dirty="0">
                <a:solidFill>
                  <a:srgbClr val="3B6AA6"/>
                </a:solidFill>
              </a:rPr>
              <a:t>rechercher un DUME déjà réalisé pour une réponse précédente et le reprendre : l’intégralité des informations de l’ancien DUME sont importées. L’</a:t>
            </a:r>
            <a:r>
              <a:rPr lang="fr-FR" sz="1200" dirty="0" err="1">
                <a:solidFill>
                  <a:srgbClr val="3B6AA6"/>
                </a:solidFill>
              </a:rPr>
              <a:t>OE</a:t>
            </a:r>
            <a:r>
              <a:rPr lang="fr-FR" sz="1200" dirty="0">
                <a:solidFill>
                  <a:srgbClr val="3B6AA6"/>
                </a:solidFill>
              </a:rPr>
              <a:t> doit adapter son DUME importé pour qu’il réponde aux exigences de l’AP</a:t>
            </a:r>
          </a:p>
          <a:p>
            <a:pPr marL="742950" lvl="1" indent="-285750">
              <a:buFont typeface="Wingdings" panose="05000000000000000000" pitchFamily="2" charset="2"/>
              <a:buChar char="§"/>
            </a:pPr>
            <a:endParaRPr lang="fr-FR" sz="1200" dirty="0">
              <a:solidFill>
                <a:srgbClr val="3B6AA6"/>
              </a:solidFill>
            </a:endParaRPr>
          </a:p>
          <a:p>
            <a:pPr marL="742950" lvl="1" indent="-285750">
              <a:buFont typeface="Wingdings" panose="05000000000000000000" pitchFamily="2" charset="2"/>
              <a:buChar char="§"/>
            </a:pPr>
            <a:r>
              <a:rPr lang="fr-FR" sz="1200" dirty="0">
                <a:solidFill>
                  <a:srgbClr val="3B6AA6"/>
                </a:solidFill>
              </a:rPr>
              <a:t>Télécharger une copie de son Dume</a:t>
            </a:r>
            <a:endParaRPr lang="fr-FR" dirty="0">
              <a:solidFill>
                <a:srgbClr val="3B6AA6"/>
              </a:solidFill>
            </a:endParaRPr>
          </a:p>
          <a:p>
            <a:pPr marL="285750" indent="-285750">
              <a:buFont typeface="Wingdings" panose="05000000000000000000" pitchFamily="2" charset="2"/>
              <a:buChar char="§"/>
            </a:pPr>
            <a:r>
              <a:rPr lang="fr-FR" sz="1400" dirty="0">
                <a:solidFill>
                  <a:srgbClr val="3B6AA6"/>
                </a:solidFill>
              </a:rPr>
              <a:t>L’entreprise valide et enregistre son DUME, puis clique sur le bouton «Retour» en bas de page pour passer à l’étape de dépôt de son offre</a:t>
            </a:r>
          </a:p>
          <a:p>
            <a:pPr marL="742950" lvl="1" indent="-285750">
              <a:buFont typeface="Wingdings" panose="05000000000000000000" pitchFamily="2" charset="2"/>
              <a:buChar char="§"/>
            </a:pPr>
            <a:r>
              <a:rPr lang="fr-FR" sz="1200" dirty="0">
                <a:solidFill>
                  <a:srgbClr val="3B6AA6"/>
                </a:solidFill>
              </a:rPr>
              <a:t>Le DUME validé est joint aux pièces de la réponse (au format PDF et au format XML).</a:t>
            </a:r>
          </a:p>
          <a:p>
            <a:pPr marL="742950" lvl="1" indent="-285750">
              <a:buFont typeface="Wingdings" panose="05000000000000000000" pitchFamily="2" charset="2"/>
              <a:buChar char="§"/>
            </a:pPr>
            <a:r>
              <a:rPr lang="fr-FR" sz="1200" dirty="0">
                <a:solidFill>
                  <a:srgbClr val="3B6AA6"/>
                </a:solidFill>
              </a:rPr>
              <a:t>Son numéro apparaît dans le nom du fichier (Peut être utilisé sur le site du service national DUME)</a:t>
            </a:r>
          </a:p>
          <a:p>
            <a:pPr marL="742950" lvl="1" indent="-285750">
              <a:buFont typeface="Wingdings" panose="05000000000000000000" pitchFamily="2" charset="2"/>
              <a:buChar char="§"/>
            </a:pPr>
            <a:r>
              <a:rPr lang="fr-FR" sz="1200" dirty="0">
                <a:solidFill>
                  <a:srgbClr val="3B6AA6"/>
                </a:solidFill>
              </a:rPr>
              <a:t> la copie PDF du DUME déposé est téléchargeable au niveau du récapitulatif des contenus transmis.</a:t>
            </a:r>
          </a:p>
          <a:p>
            <a:pPr marL="742950" lvl="1" indent="-285750">
              <a:buFont typeface="Wingdings" panose="05000000000000000000" pitchFamily="2" charset="2"/>
              <a:buChar char="§"/>
            </a:pPr>
            <a:endParaRPr lang="fr-FR" sz="1200" dirty="0">
              <a:solidFill>
                <a:srgbClr val="3B6AA6"/>
              </a:solidFill>
            </a:endParaRPr>
          </a:p>
          <a:p>
            <a:pPr marL="742950" lvl="1" indent="-285750">
              <a:buFont typeface="Wingdings" panose="05000000000000000000" pitchFamily="2" charset="2"/>
              <a:buChar char="§"/>
            </a:pPr>
            <a:endParaRPr lang="fr-FR" sz="1200"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sz="1600" dirty="0">
              <a:solidFill>
                <a:srgbClr val="3B6AA6"/>
              </a:solidFill>
            </a:endParaRPr>
          </a:p>
          <a:p>
            <a:pPr marL="285750" indent="-285750">
              <a:buFont typeface="Wingdings" panose="05000000000000000000" pitchFamily="2" charset="2"/>
              <a:buChar char="§"/>
            </a:pPr>
            <a:endParaRPr lang="fr-FR" dirty="0">
              <a:solidFill>
                <a:srgbClr val="3B6AA6"/>
              </a:solidFill>
            </a:endParaRPr>
          </a:p>
          <a:p>
            <a:pPr marL="285750" indent="-285750">
              <a:buFont typeface="Wingdings" panose="05000000000000000000" pitchFamily="2" charset="2"/>
              <a:buChar char="§"/>
            </a:pPr>
            <a:endParaRPr lang="fr-FR" dirty="0">
              <a:solidFill>
                <a:srgbClr val="3B6AA6"/>
              </a:solidFill>
            </a:endParaRPr>
          </a:p>
          <a:p>
            <a:endParaRPr lang="fr-FR" dirty="0">
              <a:solidFill>
                <a:srgbClr val="3B6AA6"/>
              </a:solidFill>
            </a:endParaRPr>
          </a:p>
          <a:p>
            <a:endParaRPr lang="fr-FR" dirty="0">
              <a:solidFill>
                <a:srgbClr val="3B6AA6"/>
              </a:solidFill>
            </a:endParaRPr>
          </a:p>
          <a:p>
            <a:endParaRPr lang="fr-FR" dirty="0"/>
          </a:p>
        </p:txBody>
      </p:sp>
      <p:sp>
        <p:nvSpPr>
          <p:cNvPr id="12" name="Espace réservé du pied de page 11"/>
          <p:cNvSpPr>
            <a:spLocks noGrp="1"/>
          </p:cNvSpPr>
          <p:nvPr>
            <p:ph type="ftr" sz="quarter" idx="11"/>
          </p:nvPr>
        </p:nvSpPr>
        <p:spPr/>
        <p:txBody>
          <a:bodyPr/>
          <a:lstStyle/>
          <a:p>
            <a:pPr>
              <a:defRPr/>
            </a:pPr>
            <a:r>
              <a:rPr lang="fr-FR"/>
              <a:t>Atexo - Tous droits réservés</a:t>
            </a:r>
          </a:p>
        </p:txBody>
      </p:sp>
      <p:sp>
        <p:nvSpPr>
          <p:cNvPr id="13" name="Espace réservé du numéro de diapositive 12"/>
          <p:cNvSpPr>
            <a:spLocks noGrp="1"/>
          </p:cNvSpPr>
          <p:nvPr>
            <p:ph type="sldNum" sz="quarter" idx="12"/>
          </p:nvPr>
        </p:nvSpPr>
        <p:spPr/>
        <p:txBody>
          <a:bodyPr/>
          <a:lstStyle/>
          <a:p>
            <a:fld id="{94E34ED0-D06B-4333-B5FA-ED28168B0F7E}" type="slidenum">
              <a:rPr lang="fr-FR" altLang="fr-FR" smtClean="0"/>
              <a:pPr/>
              <a:t>6</a:t>
            </a:fld>
            <a:endParaRPr lang="fr-FR" altLang="fr-FR"/>
          </a:p>
        </p:txBody>
      </p:sp>
      <p:sp>
        <p:nvSpPr>
          <p:cNvPr id="8" name="Rectangle 7"/>
          <p:cNvSpPr/>
          <p:nvPr/>
        </p:nvSpPr>
        <p:spPr bwMode="auto">
          <a:xfrm>
            <a:off x="9042858" y="1108222"/>
            <a:ext cx="2620817" cy="711419"/>
          </a:xfrm>
          <a:prstGeom prst="rect">
            <a:avLst/>
          </a:prstGeom>
          <a:noFill/>
          <a:ln w="9525">
            <a:solidFill>
              <a:srgbClr val="FF0000"/>
            </a:solidFill>
            <a:miter lim="800000"/>
            <a:headEnd/>
            <a:tailEnd/>
          </a:ln>
          <a:effectLst/>
        </p:spPr>
        <p:txBody>
          <a:bodyPr wrap="none" rtlCol="0" anchor="ctr"/>
          <a:lstStyle/>
          <a:p>
            <a:pPr algn="ctr"/>
            <a:endParaRPr lang="fr-FR" sz="1200" b="1" dirty="0">
              <a:solidFill>
                <a:srgbClr val="343176"/>
              </a:solidFill>
            </a:endParaRPr>
          </a:p>
        </p:txBody>
      </p:sp>
      <p:pic>
        <p:nvPicPr>
          <p:cNvPr id="7" name="Image 6"/>
          <p:cNvPicPr>
            <a:picLocks noChangeAspect="1"/>
          </p:cNvPicPr>
          <p:nvPr/>
        </p:nvPicPr>
        <p:blipFill>
          <a:blip r:embed="rId3"/>
          <a:stretch>
            <a:fillRect/>
          </a:stretch>
        </p:blipFill>
        <p:spPr>
          <a:xfrm>
            <a:off x="6963216" y="2235232"/>
            <a:ext cx="3707703" cy="1995740"/>
          </a:xfrm>
          <a:prstGeom prst="rect">
            <a:avLst/>
          </a:prstGeom>
        </p:spPr>
      </p:pic>
      <p:pic>
        <p:nvPicPr>
          <p:cNvPr id="11" name="Image 10"/>
          <p:cNvPicPr>
            <a:picLocks noChangeAspect="1"/>
          </p:cNvPicPr>
          <p:nvPr/>
        </p:nvPicPr>
        <p:blipFill>
          <a:blip r:embed="rId4"/>
          <a:stretch>
            <a:fillRect/>
          </a:stretch>
        </p:blipFill>
        <p:spPr>
          <a:xfrm>
            <a:off x="5364338" y="4275054"/>
            <a:ext cx="6364208" cy="2078853"/>
          </a:xfrm>
          <a:prstGeom prst="rect">
            <a:avLst/>
          </a:prstGeom>
        </p:spPr>
      </p:pic>
    </p:spTree>
    <p:extLst>
      <p:ext uri="{BB962C8B-B14F-4D97-AF65-F5344CB8AC3E}">
        <p14:creationId xmlns:p14="http://schemas.microsoft.com/office/powerpoint/2010/main" val="33511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Points d’attention</a:t>
            </a:r>
            <a:endParaRPr lang="fr-FR" sz="2400" dirty="0"/>
          </a:p>
        </p:txBody>
      </p:sp>
      <p:sp>
        <p:nvSpPr>
          <p:cNvPr id="3" name="Espace réservé du contenu 2"/>
          <p:cNvSpPr>
            <a:spLocks noGrp="1"/>
          </p:cNvSpPr>
          <p:nvPr>
            <p:ph idx="1"/>
          </p:nvPr>
        </p:nvSpPr>
        <p:spPr/>
        <p:txBody>
          <a:bodyPr/>
          <a:lstStyle/>
          <a:p>
            <a:pPr>
              <a:buFont typeface="Wingdings" panose="05000000000000000000" pitchFamily="2" charset="2"/>
              <a:buChar char="§"/>
            </a:pPr>
            <a:endParaRPr lang="fr-FR" sz="1800" dirty="0">
              <a:solidFill>
                <a:srgbClr val="3B6AA6"/>
              </a:solidFill>
            </a:endParaRPr>
          </a:p>
          <a:p>
            <a:pPr>
              <a:buFont typeface="Wingdings" panose="05000000000000000000" pitchFamily="2" charset="2"/>
              <a:buChar char="§"/>
            </a:pPr>
            <a:r>
              <a:rPr lang="fr-FR" sz="1800" dirty="0">
                <a:solidFill>
                  <a:srgbClr val="3B6AA6"/>
                </a:solidFill>
              </a:rPr>
              <a:t>Les DUME acheteur et DUME entreprise sont inclus dans le dossier d’archives de la consultation (</a:t>
            </a:r>
            <a:r>
              <a:rPr lang="fr-FR" sz="1800" dirty="0" err="1">
                <a:solidFill>
                  <a:srgbClr val="3B6AA6"/>
                </a:solidFill>
              </a:rPr>
              <a:t>DIC</a:t>
            </a:r>
            <a:r>
              <a:rPr lang="fr-FR" sz="1800" dirty="0">
                <a:solidFill>
                  <a:srgbClr val="3B6AA6"/>
                </a:solidFill>
              </a:rPr>
              <a:t> et DAC)</a:t>
            </a:r>
          </a:p>
          <a:p>
            <a:pPr>
              <a:buFont typeface="Wingdings" panose="05000000000000000000" pitchFamily="2" charset="2"/>
              <a:buChar char="§"/>
            </a:pPr>
            <a:endParaRPr lang="fr-FR" sz="1800" dirty="0">
              <a:solidFill>
                <a:srgbClr val="3B6AA6"/>
              </a:solidFill>
            </a:endParaRPr>
          </a:p>
          <a:p>
            <a:pPr>
              <a:buFont typeface="Wingdings" panose="05000000000000000000" pitchFamily="2" charset="2"/>
              <a:buChar char="§"/>
            </a:pPr>
            <a:endParaRPr lang="fr-FR" sz="1800" dirty="0">
              <a:solidFill>
                <a:srgbClr val="3B6AA6"/>
              </a:solidFill>
            </a:endParaRPr>
          </a:p>
          <a:p>
            <a:pPr>
              <a:buFont typeface="Wingdings" panose="05000000000000000000" pitchFamily="2" charset="2"/>
              <a:buChar char="§"/>
            </a:pPr>
            <a:r>
              <a:rPr lang="fr-FR" sz="1800" dirty="0">
                <a:solidFill>
                  <a:srgbClr val="3B6AA6"/>
                </a:solidFill>
              </a:rPr>
              <a:t>Le PDF est une copie du DUME. L’original est au format XML</a:t>
            </a:r>
          </a:p>
          <a:p>
            <a:pPr>
              <a:buFont typeface="Wingdings" panose="05000000000000000000" pitchFamily="2" charset="2"/>
              <a:buChar char="§"/>
            </a:pPr>
            <a:endParaRPr lang="fr-FR" sz="1800" dirty="0">
              <a:solidFill>
                <a:srgbClr val="3B6AA6"/>
              </a:solidFill>
            </a:endParaRPr>
          </a:p>
          <a:p>
            <a:pPr>
              <a:buFont typeface="Wingdings" panose="05000000000000000000" pitchFamily="2" charset="2"/>
              <a:buChar char="§"/>
            </a:pPr>
            <a:endParaRPr lang="fr-FR" sz="1800" dirty="0">
              <a:solidFill>
                <a:srgbClr val="3B6AA6"/>
              </a:solidFill>
            </a:endParaRPr>
          </a:p>
          <a:p>
            <a:pPr>
              <a:buFont typeface="Wingdings" panose="05000000000000000000" pitchFamily="2" charset="2"/>
              <a:buChar char="§"/>
            </a:pPr>
            <a:r>
              <a:rPr lang="fr-FR" sz="1800" dirty="0">
                <a:solidFill>
                  <a:srgbClr val="3B6AA6"/>
                </a:solidFill>
              </a:rPr>
              <a:t>Si une entreprise a généré un DUME en dehors de la </a:t>
            </a:r>
            <a:r>
              <a:rPr lang="fr-FR" sz="1800" dirty="0" err="1">
                <a:solidFill>
                  <a:srgbClr val="3B6AA6"/>
                </a:solidFill>
              </a:rPr>
              <a:t>pateforme</a:t>
            </a:r>
            <a:r>
              <a:rPr lang="fr-FR" sz="1800" dirty="0">
                <a:solidFill>
                  <a:srgbClr val="3B6AA6"/>
                </a:solidFill>
              </a:rPr>
              <a:t> et l’a joint en pièce libre de sa réponse au format XML, il est possible de visionner ce fichier XML sur le site du service national DUME(https://dume.chorus-pro.gouv.fr/)</a:t>
            </a:r>
          </a:p>
          <a:p>
            <a:endParaRPr lang="fr-FR" dirty="0">
              <a:solidFill>
                <a:srgbClr val="3B6AA6"/>
              </a:solidFill>
            </a:endParaRPr>
          </a:p>
        </p:txBody>
      </p:sp>
      <p:sp>
        <p:nvSpPr>
          <p:cNvPr id="4" name="Espace réservé du pied de page 3"/>
          <p:cNvSpPr>
            <a:spLocks noGrp="1"/>
          </p:cNvSpPr>
          <p:nvPr>
            <p:ph type="ftr" sz="quarter" idx="11"/>
          </p:nvPr>
        </p:nvSpPr>
        <p:spPr/>
        <p:txBody>
          <a:bodyPr/>
          <a:lstStyle/>
          <a:p>
            <a:r>
              <a:rPr lang="fr-FR"/>
              <a:t>Atexo - Tous droits réservés</a:t>
            </a:r>
          </a:p>
        </p:txBody>
      </p:sp>
      <p:sp>
        <p:nvSpPr>
          <p:cNvPr id="5" name="Espace réservé du numéro de diapositive 4"/>
          <p:cNvSpPr>
            <a:spLocks noGrp="1"/>
          </p:cNvSpPr>
          <p:nvPr>
            <p:ph type="sldNum" sz="quarter" idx="12"/>
          </p:nvPr>
        </p:nvSpPr>
        <p:spPr/>
        <p:txBody>
          <a:bodyPr/>
          <a:lstStyle/>
          <a:p>
            <a:fld id="{D7634084-57ED-43D2-BDE3-03E604AD81BA}" type="slidenum">
              <a:rPr lang="fr-FR" smtClean="0"/>
              <a:t>7</a:t>
            </a:fld>
            <a:endParaRPr lang="fr-FR"/>
          </a:p>
        </p:txBody>
      </p:sp>
    </p:spTree>
    <p:extLst>
      <p:ext uri="{BB962C8B-B14F-4D97-AF65-F5344CB8AC3E}">
        <p14:creationId xmlns:p14="http://schemas.microsoft.com/office/powerpoint/2010/main" val="2221776779"/>
      </p:ext>
    </p:extLst>
  </p:cSld>
  <p:clrMapOvr>
    <a:masterClrMapping/>
  </p:clrMapOvr>
</p:sld>
</file>

<file path=ppt/theme/theme1.xml><?xml version="1.0" encoding="utf-8"?>
<a:theme xmlns:a="http://schemas.openxmlformats.org/drawingml/2006/main" name="Thème1">
  <a:themeElements>
    <a:clrScheme name="ATEXO 20111014">
      <a:dk1>
        <a:srgbClr val="3B6AA6"/>
      </a:dk1>
      <a:lt1>
        <a:srgbClr val="FFFFFF"/>
      </a:lt1>
      <a:dk2>
        <a:srgbClr val="A9D1ED"/>
      </a:dk2>
      <a:lt2>
        <a:srgbClr val="95B0CE"/>
      </a:lt2>
      <a:accent1>
        <a:srgbClr val="3B6AA6"/>
      </a:accent1>
      <a:accent2>
        <a:srgbClr val="8A2A17"/>
      </a:accent2>
      <a:accent3>
        <a:srgbClr val="FFFFFF"/>
      </a:accent3>
      <a:accent4>
        <a:srgbClr val="000000"/>
      </a:accent4>
      <a:accent5>
        <a:srgbClr val="9BBB59"/>
      </a:accent5>
      <a:accent6>
        <a:srgbClr val="FFCC00"/>
      </a:accent6>
      <a:hlink>
        <a:srgbClr val="A9D1ED"/>
      </a:hlink>
      <a:folHlink>
        <a:srgbClr val="B2B2B2"/>
      </a:folHlink>
    </a:clrScheme>
    <a:fontScheme name="AT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343176"/>
          </a:buClr>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defRPr sz="1200" b="0" dirty="0" err="1" smtClean="0">
            <a:solidFill>
              <a:schemeClr val="tx1"/>
            </a:solidFill>
          </a:defRPr>
        </a:defPPr>
      </a:lstStyle>
    </a:txDef>
  </a:objectDefaults>
  <a:extraClrSchemeLst>
    <a:extraClrScheme>
      <a:clrScheme name="ATEX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TEX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TEX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TEX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TEX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TEX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TEX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TEXO">
  <a:themeElements>
    <a:clrScheme name="ATEXO 20111014">
      <a:dk1>
        <a:srgbClr val="3B6AA6"/>
      </a:dk1>
      <a:lt1>
        <a:srgbClr val="FFFFFF"/>
      </a:lt1>
      <a:dk2>
        <a:srgbClr val="A9D1ED"/>
      </a:dk2>
      <a:lt2>
        <a:srgbClr val="95B0CE"/>
      </a:lt2>
      <a:accent1>
        <a:srgbClr val="3B6AA6"/>
      </a:accent1>
      <a:accent2>
        <a:srgbClr val="8A2A17"/>
      </a:accent2>
      <a:accent3>
        <a:srgbClr val="FFFFFF"/>
      </a:accent3>
      <a:accent4>
        <a:srgbClr val="000000"/>
      </a:accent4>
      <a:accent5>
        <a:srgbClr val="9BBB59"/>
      </a:accent5>
      <a:accent6>
        <a:srgbClr val="FFCC00"/>
      </a:accent6>
      <a:hlink>
        <a:srgbClr val="A9D1ED"/>
      </a:hlink>
      <a:folHlink>
        <a:srgbClr val="B2B2B2"/>
      </a:folHlink>
    </a:clrScheme>
    <a:fontScheme name="AT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343176"/>
          </a:buClr>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defRPr sz="1200" b="0" dirty="0" err="1" smtClean="0">
            <a:solidFill>
              <a:schemeClr val="tx1"/>
            </a:solidFill>
          </a:defRPr>
        </a:defPPr>
      </a:lstStyle>
    </a:txDef>
  </a:objectDefaults>
  <a:extraClrSchemeLst>
    <a:extraClrScheme>
      <a:clrScheme name="ATEX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TEX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TEX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TEX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TEX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TEX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TEX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2935A5C96E1E4883F86B965350D6B6" ma:contentTypeVersion="13" ma:contentTypeDescription="Crée un document." ma:contentTypeScope="" ma:versionID="b8423406cf363b5084dacaf8919fdd5b">
  <xsd:schema xmlns:xsd="http://www.w3.org/2001/XMLSchema" xmlns:xs="http://www.w3.org/2001/XMLSchema" xmlns:p="http://schemas.microsoft.com/office/2006/metadata/properties" xmlns:ns3="93e0f600-6fa6-4391-b32b-28e0da7bb879" xmlns:ns4="d0ccbcbe-f967-4dd1-869a-46803d271d51" targetNamespace="http://schemas.microsoft.com/office/2006/metadata/properties" ma:root="true" ma:fieldsID="d8f86fbd8d678c9ef55e801eb2b36aed" ns3:_="" ns4:_="">
    <xsd:import namespace="93e0f600-6fa6-4391-b32b-28e0da7bb879"/>
    <xsd:import namespace="d0ccbcbe-f967-4dd1-869a-46803d271d5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e0f600-6fa6-4391-b32b-28e0da7bb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cbcbe-f967-4dd1-869a-46803d271d51"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1A008-B405-4554-89EF-FA52291B8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e0f600-6fa6-4391-b32b-28e0da7bb879"/>
    <ds:schemaRef ds:uri="d0ccbcbe-f967-4dd1-869a-46803d271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F86FB3-9FB7-4155-A14B-A7C28402D530}">
  <ds:schemaRefs>
    <ds:schemaRef ds:uri="http://schemas.microsoft.com/sharepoint/v3/contenttype/forms"/>
  </ds:schemaRefs>
</ds:datastoreItem>
</file>

<file path=customXml/itemProps3.xml><?xml version="1.0" encoding="utf-8"?>
<ds:datastoreItem xmlns:ds="http://schemas.openxmlformats.org/officeDocument/2006/customXml" ds:itemID="{A8580C75-4E61-4161-811F-DDCE2F55DCE1}">
  <ds:schemaRef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d0ccbcbe-f967-4dd1-869a-46803d271d51"/>
    <ds:schemaRef ds:uri="93e0f600-6fa6-4391-b32b-28e0da7bb87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2978</TotalTime>
  <Words>765</Words>
  <Application>Microsoft Office PowerPoint</Application>
  <PresentationFormat>Grand écran</PresentationFormat>
  <Paragraphs>97</Paragraphs>
  <Slides>7</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7</vt:i4>
      </vt:variant>
    </vt:vector>
  </HeadingPairs>
  <TitlesOfParts>
    <vt:vector size="12" baseType="lpstr">
      <vt:lpstr>Arial</vt:lpstr>
      <vt:lpstr>Calibri</vt:lpstr>
      <vt:lpstr>Wingdings</vt:lpstr>
      <vt:lpstr>Thème1</vt:lpstr>
      <vt:lpstr>1_ATEXO</vt:lpstr>
      <vt:lpstr>Guide Dume</vt:lpstr>
      <vt:lpstr>Contexte</vt:lpstr>
      <vt:lpstr>Le Dume dans la plateforme de dématérialisation</vt:lpstr>
      <vt:lpstr>Coté Entreprise</vt:lpstr>
      <vt:lpstr>Coté Entreprise</vt:lpstr>
      <vt:lpstr>Coté Entreprise</vt:lpstr>
      <vt:lpstr>Points d’attention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Dume</dc:title>
  <dc:creator>Philippe R.</dc:creator>
  <cp:lastModifiedBy>NGUYEN Alice</cp:lastModifiedBy>
  <cp:revision>38</cp:revision>
  <dcterms:created xsi:type="dcterms:W3CDTF">2019-09-02T09:17:15Z</dcterms:created>
  <dcterms:modified xsi:type="dcterms:W3CDTF">2020-10-27T12:37:10Z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0x010100A82935A5C96E1E4883F86B965350D6B6</vt:lpwstr>
  </property>
</Properties>
</file>